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67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05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71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88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62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86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030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902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27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9400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64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167CB-D471-4A92-AD0F-898B73D120BA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D51B-DFF0-4632-893F-5739462980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91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54841" y="374160"/>
            <a:ext cx="8434317" cy="3848667"/>
          </a:xfrm>
          <a:ln w="28575">
            <a:solidFill>
              <a:schemeClr val="tx1"/>
            </a:solidFill>
          </a:ln>
        </p:spPr>
        <p:txBody>
          <a:bodyPr anchor="ctr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zh-CN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53</a:t>
            </a:r>
            <a:r>
              <a:rPr lang="zh-CN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</a:t>
            </a:r>
            <a:br>
              <a:rPr lang="en-US" altLang="zh-CN" sz="480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zh-CN" altLang="en-US" sz="480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日本側彎症学会学術集会</a:t>
            </a:r>
            <a:br>
              <a:rPr lang="en-US" altLang="ja-JP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筆頭発表者のＣＯＩ開示</a:t>
            </a:r>
            <a:br>
              <a:rPr lang="en-US" altLang="ja-JP" sz="48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br>
              <a:rPr lang="en-US" altLang="ja-JP" sz="4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筆頭発表者氏名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-1" y="4373685"/>
            <a:ext cx="9144001" cy="2364739"/>
          </a:xfrm>
        </p:spPr>
        <p:txBody>
          <a:bodyPr anchor="ctr" anchorCtr="0">
            <a:normAutofit/>
          </a:bodyPr>
          <a:lstStyle/>
          <a:p>
            <a:r>
              <a:rPr lang="ja-JP" altLang="en-US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演題発表に関連し、開示すべきＣＯＩ関係にある企業等として</a:t>
            </a:r>
          </a:p>
          <a:p>
            <a:pPr algn="l"/>
            <a:r>
              <a:rPr lang="ja-JP" altLang="en-US" sz="32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受託研究・共同研究費　：○○製薬</a:t>
            </a:r>
            <a:endParaRPr lang="en-US" altLang="ja-JP" sz="3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3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奨学寄附費　　　　　　：○○製薬</a:t>
            </a:r>
          </a:p>
          <a:p>
            <a:pPr algn="l"/>
            <a:r>
              <a:rPr lang="ja-JP" altLang="en-US" sz="3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寄附講座所属　　　　　：あり（○○機器）</a:t>
            </a:r>
          </a:p>
        </p:txBody>
      </p:sp>
    </p:spTree>
    <p:extLst>
      <p:ext uri="{BB962C8B-B14F-4D97-AF65-F5344CB8AC3E}">
        <p14:creationId xmlns:p14="http://schemas.microsoft.com/office/powerpoint/2010/main" val="2841249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18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第53回 日本側彎症学会学術集会 筆頭発表者のＣＯＩ開示  筆頭発表者氏名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第50回日本側彎症学会 　　　筆頭発表者のＣＯＩ開示  　　筆頭発表者氏名：</dc:title>
  <dc:creator>藤本容子</dc:creator>
  <cp:lastModifiedBy>W03N032</cp:lastModifiedBy>
  <cp:revision>8</cp:revision>
  <dcterms:created xsi:type="dcterms:W3CDTF">2016-07-21T01:30:38Z</dcterms:created>
  <dcterms:modified xsi:type="dcterms:W3CDTF">2019-10-03T11:35:16Z</dcterms:modified>
</cp:coreProperties>
</file>