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167CB-D471-4A92-AD0F-898B73D120BA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AD51B-DFF0-4632-893F-5739462980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672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167CB-D471-4A92-AD0F-898B73D120BA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AD51B-DFF0-4632-893F-5739462980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7056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167CB-D471-4A92-AD0F-898B73D120BA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AD51B-DFF0-4632-893F-5739462980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2711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167CB-D471-4A92-AD0F-898B73D120BA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AD51B-DFF0-4632-893F-5739462980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588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167CB-D471-4A92-AD0F-898B73D120BA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AD51B-DFF0-4632-893F-5739462980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4627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167CB-D471-4A92-AD0F-898B73D120BA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AD51B-DFF0-4632-893F-5739462980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086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167CB-D471-4A92-AD0F-898B73D120BA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AD51B-DFF0-4632-893F-5739462980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0305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167CB-D471-4A92-AD0F-898B73D120BA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AD51B-DFF0-4632-893F-5739462980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0902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167CB-D471-4A92-AD0F-898B73D120BA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AD51B-DFF0-4632-893F-5739462980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827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167CB-D471-4A92-AD0F-898B73D120BA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AD51B-DFF0-4632-893F-5739462980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9400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167CB-D471-4A92-AD0F-898B73D120BA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AD51B-DFF0-4632-893F-5739462980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9640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167CB-D471-4A92-AD0F-898B73D120BA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D51B-DFF0-4632-893F-5739462980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911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54841" y="374160"/>
            <a:ext cx="8434317" cy="3848667"/>
          </a:xfrm>
          <a:ln w="28575">
            <a:solidFill>
              <a:schemeClr val="tx1"/>
            </a:solidFill>
          </a:ln>
        </p:spPr>
        <p:txBody>
          <a:bodyPr anchor="ctr" anchorCtr="0">
            <a:noAutofit/>
          </a:bodyPr>
          <a:lstStyle/>
          <a:p>
            <a:pPr>
              <a:lnSpc>
                <a:spcPct val="100000"/>
              </a:lnSpc>
            </a:pPr>
            <a:r>
              <a:rPr lang="zh-CN" altLang="en-US" sz="4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lang="en-US" altLang="zh-CN" sz="4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53</a:t>
            </a:r>
            <a:r>
              <a:rPr lang="zh-CN" altLang="en-US" sz="4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</a:t>
            </a:r>
            <a:br>
              <a:rPr lang="en-US" altLang="zh-CN" sz="480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zh-CN" altLang="en-US" sz="48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日本側彎症学会学術集会</a:t>
            </a:r>
            <a:br>
              <a:rPr lang="en-US" altLang="ja-JP" sz="4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4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筆頭発表者のＣＯＩ開示</a:t>
            </a:r>
            <a:br>
              <a:rPr lang="en-US" altLang="ja-JP" sz="4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br>
              <a:rPr lang="en-US" altLang="ja-JP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筆頭発表者氏名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-1" y="4373686"/>
            <a:ext cx="9144001" cy="2110154"/>
          </a:xfrm>
        </p:spPr>
        <p:txBody>
          <a:bodyPr anchor="ctr" anchorCtr="0">
            <a:normAutofit/>
          </a:bodyPr>
          <a:lstStyle/>
          <a:p>
            <a:r>
              <a:rPr lang="ja-JP" altLang="en-US" sz="3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演題発表に関連し、</a:t>
            </a:r>
            <a:endParaRPr lang="en-US" altLang="ja-JP" sz="3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開示すべきＣＯＩ関係にある</a:t>
            </a:r>
            <a:endParaRPr lang="en-US" altLang="ja-JP" sz="3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企業等はありません。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111321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19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Calibri Light</vt:lpstr>
      <vt:lpstr>Office テーマ</vt:lpstr>
      <vt:lpstr>第53回 日本側彎症学会学術集会 筆頭発表者のＣＯＩ開示  筆頭発表者氏名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第50回日本側彎症学会 　　　筆頭発表者のＣＯＩ開示  　　筆頭発表者氏名：</dc:title>
  <dc:creator>藤本容子</dc:creator>
  <cp:lastModifiedBy>W03N032</cp:lastModifiedBy>
  <cp:revision>8</cp:revision>
  <dcterms:created xsi:type="dcterms:W3CDTF">2016-07-21T01:30:38Z</dcterms:created>
  <dcterms:modified xsi:type="dcterms:W3CDTF">2019-10-03T11:35:35Z</dcterms:modified>
</cp:coreProperties>
</file>