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6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8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42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69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5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94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95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64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9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2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97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73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B60CA-72D8-4275-A2D2-95A534277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98415"/>
            <a:ext cx="7772400" cy="872270"/>
          </a:xfrm>
          <a:ln>
            <a:solidFill>
              <a:schemeClr val="tx1"/>
            </a:solidFill>
          </a:ln>
        </p:spPr>
        <p:txBody>
          <a:bodyPr anchor="ctr" anchorCtr="0">
            <a:normAutofit/>
          </a:bodyPr>
          <a:lstStyle/>
          <a:p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日本皮膚科学会　</a:t>
            </a:r>
            <a: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5AFB4DC-585F-4BA0-A0A1-04B2FDA9D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03" y="2090993"/>
            <a:ext cx="8243668" cy="4366078"/>
          </a:xfrm>
        </p:spPr>
        <p:txBody>
          <a:bodyPr anchor="ctr" anchorCtr="0">
            <a:noAutofit/>
          </a:bodyPr>
          <a:lstStyle/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演題発表に関連し、開示すべき利益相反（</a:t>
            </a:r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）関係にある企業・法人組織や営利を目的とした団体などとして、</a:t>
            </a:r>
            <a:endParaRPr lang="en-US" altLang="ja-JP" sz="1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①顧問：　　　　　　　　　　○○製薬　　　　　　　　　　　　　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②株保有・利益：　　　　　　○○製薬	　　　　　　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③特許使用料：　　　　　　　○○製薬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④講演料：　　　　　　　　　○○製薬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⑤原稿料：　　　　　　　　　○○製薬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⑥受託研究・共同研究費：　　○○製薬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⑦奨学寄付金：　　　　　　　○○製薬　　　　　　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⑧寄付講座所属：　　　　　　○○製薬　　　　　　　</a:t>
            </a:r>
          </a:p>
          <a:p>
            <a:pPr algn="l"/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⑨贈答品などの報酬：　　　　○○製薬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3F79AF0-243C-4BD3-95C2-9DA6B8FD445D}"/>
              </a:ext>
            </a:extLst>
          </p:cNvPr>
          <p:cNvSpPr txBox="1">
            <a:spLocks/>
          </p:cNvSpPr>
          <p:nvPr/>
        </p:nvSpPr>
        <p:spPr>
          <a:xfrm>
            <a:off x="872197" y="1322647"/>
            <a:ext cx="7772400" cy="87227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皮膚科　太郎（□□医科大）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19DA2DAD-5AF4-4F6C-947F-876956673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535" y="4274032"/>
            <a:ext cx="2796665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開示すべき内容が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ある項目のみ記載</a:t>
            </a:r>
          </a:p>
        </p:txBody>
      </p:sp>
    </p:spTree>
    <p:extLst>
      <p:ext uri="{BB962C8B-B14F-4D97-AF65-F5344CB8AC3E}">
        <p14:creationId xmlns:p14="http://schemas.microsoft.com/office/powerpoint/2010/main" val="72789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45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日本皮膚科学会　COI開示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○○が有効であった××の1例</dc:title>
  <dc:creator>W03D028</dc:creator>
  <cp:lastModifiedBy>W03D028</cp:lastModifiedBy>
  <cp:revision>3</cp:revision>
  <dcterms:created xsi:type="dcterms:W3CDTF">2018-11-26T02:09:39Z</dcterms:created>
  <dcterms:modified xsi:type="dcterms:W3CDTF">2018-11-26T02:18:35Z</dcterms:modified>
</cp:coreProperties>
</file>