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73498-2151-4DE5-A049-1FDB64609167}" type="datetimeFigureOut">
              <a:rPr kumimoji="1" lang="ja-JP" altLang="en-US" smtClean="0"/>
              <a:t>2018/11/26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A236-1362-4273-A64F-B9E62752D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605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73498-2151-4DE5-A049-1FDB64609167}" type="datetimeFigureOut">
              <a:rPr kumimoji="1" lang="ja-JP" altLang="en-US" smtClean="0"/>
              <a:t>2018/11/26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A236-1362-4273-A64F-B9E62752D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885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73498-2151-4DE5-A049-1FDB64609167}" type="datetimeFigureOut">
              <a:rPr kumimoji="1" lang="ja-JP" altLang="en-US" smtClean="0"/>
              <a:t>2018/11/26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A236-1362-4273-A64F-B9E62752D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4424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73498-2151-4DE5-A049-1FDB64609167}" type="datetimeFigureOut">
              <a:rPr kumimoji="1" lang="ja-JP" altLang="en-US" smtClean="0"/>
              <a:t>2018/11/26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A236-1362-4273-A64F-B9E62752D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4699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73498-2151-4DE5-A049-1FDB64609167}" type="datetimeFigureOut">
              <a:rPr kumimoji="1" lang="ja-JP" altLang="en-US" smtClean="0"/>
              <a:t>2018/11/26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A236-1362-4273-A64F-B9E62752D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858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73498-2151-4DE5-A049-1FDB64609167}" type="datetimeFigureOut">
              <a:rPr kumimoji="1" lang="ja-JP" altLang="en-US" smtClean="0"/>
              <a:t>2018/11/26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A236-1362-4273-A64F-B9E62752D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944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73498-2151-4DE5-A049-1FDB64609167}" type="datetimeFigureOut">
              <a:rPr kumimoji="1" lang="ja-JP" altLang="en-US" smtClean="0"/>
              <a:t>2018/11/26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A236-1362-4273-A64F-B9E62752D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951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73498-2151-4DE5-A049-1FDB64609167}" type="datetimeFigureOut">
              <a:rPr kumimoji="1" lang="ja-JP" altLang="en-US" smtClean="0"/>
              <a:t>2018/11/26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A236-1362-4273-A64F-B9E62752D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6649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73498-2151-4DE5-A049-1FDB64609167}" type="datetimeFigureOut">
              <a:rPr kumimoji="1" lang="ja-JP" altLang="en-US" smtClean="0"/>
              <a:t>2018/11/26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A236-1362-4273-A64F-B9E62752D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9098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73498-2151-4DE5-A049-1FDB64609167}" type="datetimeFigureOut">
              <a:rPr kumimoji="1" lang="ja-JP" altLang="en-US" smtClean="0"/>
              <a:t>2018/11/26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A236-1362-4273-A64F-B9E62752D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029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73498-2151-4DE5-A049-1FDB64609167}" type="datetimeFigureOut">
              <a:rPr kumimoji="1" lang="ja-JP" altLang="en-US" smtClean="0"/>
              <a:t>2018/11/26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A236-1362-4273-A64F-B9E62752D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0970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73498-2151-4DE5-A049-1FDB64609167}" type="datetimeFigureOut">
              <a:rPr kumimoji="1" lang="ja-JP" altLang="en-US" smtClean="0"/>
              <a:t>2018/11/26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7A236-1362-4273-A64F-B9E62752D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738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9B60CA-72D8-4275-A2D2-95A5342770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96939"/>
            <a:ext cx="7772400" cy="1226942"/>
          </a:xfrm>
        </p:spPr>
        <p:txBody>
          <a:bodyPr anchor="ctr" anchorCtr="0">
            <a:normAutofit/>
          </a:bodyPr>
          <a:lstStyle/>
          <a:p>
            <a:r>
              <a:rPr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○○が有効であった</a:t>
            </a:r>
            <a:r>
              <a:rPr lang="en-US" altLang="ja-JP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××</a:t>
            </a:r>
            <a:r>
              <a:rPr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lang="en-US" altLang="ja-JP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例</a:t>
            </a:r>
            <a:endParaRPr kumimoji="1" lang="ja-JP" altLang="en-US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5AFB4DC-585F-4BA0-A0A1-04B2FDA9DC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0671" y="4457589"/>
            <a:ext cx="7427742" cy="1655762"/>
          </a:xfrm>
        </p:spPr>
        <p:txBody>
          <a:bodyPr anchor="ctr" anchorCtr="0"/>
          <a:lstStyle/>
          <a:p>
            <a:pPr algn="l"/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開示：演題発表に関連し、開示すべき利益相反（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）関係にある企業・法人組織や営利を目的とした団体はありません。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73F79AF0-243C-4BD3-95C2-9DA6B8FD445D}"/>
              </a:ext>
            </a:extLst>
          </p:cNvPr>
          <p:cNvSpPr txBox="1">
            <a:spLocks/>
          </p:cNvSpPr>
          <p:nvPr/>
        </p:nvSpPr>
        <p:spPr>
          <a:xfrm>
            <a:off x="685800" y="3272606"/>
            <a:ext cx="7772400" cy="87227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皮膚科　太郎（□□医科大）</a:t>
            </a:r>
          </a:p>
        </p:txBody>
      </p:sp>
    </p:spTree>
    <p:extLst>
      <p:ext uri="{BB962C8B-B14F-4D97-AF65-F5344CB8AC3E}">
        <p14:creationId xmlns:p14="http://schemas.microsoft.com/office/powerpoint/2010/main" val="727895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44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○○が有効であった××の1例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○○が有効であった××の1例</dc:title>
  <dc:creator>W03D028</dc:creator>
  <cp:lastModifiedBy>W03D028</cp:lastModifiedBy>
  <cp:revision>1</cp:revision>
  <dcterms:created xsi:type="dcterms:W3CDTF">2018-11-26T02:09:39Z</dcterms:created>
  <dcterms:modified xsi:type="dcterms:W3CDTF">2018-11-26T02:13:15Z</dcterms:modified>
</cp:coreProperties>
</file>