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D5F98193-2620-42F9-BE82-1C500CEB10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FA1C66FC-FC3C-4921-867C-BC14175609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E92F12C-90CA-4EA1-9B1F-04706510D172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45BF773F-5754-440B-A154-C018E8AF4D0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0003FAB7-05A9-4CE8-AE12-D69409BAAC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6C02B8BF-AD1A-4B28-8802-31C834CC2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678BCAF9-C240-413D-90FC-AC96952E27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319CC9-CB33-4036-AD0D-2AF23EAE922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ECF574-C3E0-4E49-ABAF-308DC4831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BC35C-EFAD-430F-A568-3BFE47B789C5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6F6C21-3AD7-437B-AA46-93273DF7A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865A43-3E73-45D9-971E-33B30DDB9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529D4-A9C3-403D-8EDC-A0B670AE96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318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FEBF25-B58D-4CD9-8909-D7A4272A3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FE8AB-5400-4BE0-BB36-30FB018308E9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157626-4926-4BC1-968D-D86887558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4671B7-903D-451F-9624-F67DC7A05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28F7B-5294-4DF5-92EE-15F5729DDE8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518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555D90-64B5-4711-97B3-9001706FB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43B99-E8BB-4C40-88EE-23F881620FDC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245F9B-66B2-4848-A225-D0B2EBC64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CDE6AA-E7F4-4F31-8D88-D4BF8E5A0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8B3D3-544E-4DD3-98C0-F6F6A838B57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609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5031CE-10F5-41E9-9169-BDC370423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D17F4-7AAB-4E89-9D4E-014B89E6604C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3ADF8E-A7F3-4CE0-9699-663AB5415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123A61-92C6-4E2B-BE6B-7DC6228E3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1BF6A-6AB3-4ED1-ACC0-5B966EE5A90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685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D6F007-6EF1-4034-9595-95F2C701F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D958C-DDD5-4FD3-8A2C-404F59297D47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41A062-B9B9-45C0-9F0B-B55070E13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7AFFB3-28D9-4BC4-908A-D113F2E70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2ACE0-C0C9-4F8C-B8C3-BEAE6402B7D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908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4FF9CA6-CE13-4E13-88A9-2CB243146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E7FA5-57A7-4E35-95DD-072BC36BF894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4F3E805-AF74-4CA3-98B1-57B035713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8795FA5E-FAD4-421F-99BA-68602C114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D30FA-F4B6-430B-98BA-94CF3F9B50A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593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FCF3F0B-A9D4-4051-971C-7664768DF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EB8C7-7A59-49D4-8A83-B2053B663ACF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227D1FFC-8025-4A8A-9F7B-F548CEA5C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72A09C60-87BC-4285-B9D1-3535EDAD7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230E4-CFEA-4B4C-8347-F09A4C6ACC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815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875648FE-9403-43B6-A063-6DA15809A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92D80-830D-4A36-A29E-A15D0EAC1AB5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5DE69DD-DDA4-43FB-8B78-72D8C17B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6B22E8BD-74E6-4CAA-BDB1-868A9F86B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D8284-E863-495D-AD41-D5DDA310C89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317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5D864D55-FA82-4539-A677-615E7DB1C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024C3-3358-4EE4-A313-93EACA817B2E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4C1C258D-2025-4919-9447-1B88F2C3B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D5521D2A-D814-4D40-9052-40BB6B626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4C574-2367-4F02-83C4-BD142F75732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297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BB8EFBE-D38D-4A89-BB92-028501815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8F934-742A-4813-AB7F-9621806AFFD2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602F019D-BE9B-4F43-87D2-06836098F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0F87A53-DA94-4682-9FFF-76B695140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97CAF-0968-454F-B2EF-B5E256767D3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989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8A34A6D-05F6-4563-9E6C-06FA81A6B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875D4-CAB4-4F6A-9C67-5F6EC7837D8B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25B50BD-0153-4CBF-87D9-0605BE8EF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175D572-89CB-4FEE-978B-5745E9141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D8344-8970-4509-8897-C608ECBA41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424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714EE3CD-285F-41C2-84D8-A69743067EE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FC039822-B075-4C70-845C-AF63B5C9A31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BA086F-6157-483B-975E-A31B7A43FF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8728AE4-658E-4065-9D3B-643C812BA59D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67325D-18EF-4F12-A901-E59A9FBCC2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A6BAFF-A9FD-49A0-963F-D3F7697027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3368DE0-6BBC-4B49-A2A8-A9DB7E68DC0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タイトル 1">
            <a:extLst>
              <a:ext uri="{FF2B5EF4-FFF2-40B4-BE49-F238E27FC236}">
                <a16:creationId xmlns:a16="http://schemas.microsoft.com/office/drawing/2014/main" id="{4C27AE1E-9061-4002-B1EB-019A606563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584" y="1484313"/>
            <a:ext cx="7488832" cy="1800225"/>
          </a:xfrm>
        </p:spPr>
        <p:txBody>
          <a:bodyPr/>
          <a:lstStyle/>
          <a:p>
            <a:pPr algn="l" eaLnBrk="1" hangingPunct="1"/>
            <a:r>
              <a:rPr lang="ja-JP" altLang="en-US" sz="2800"/>
              <a:t>筆頭発表者：開示すべき</a:t>
            </a:r>
            <a:r>
              <a:rPr lang="en-US" altLang="ja-JP" sz="2800"/>
              <a:t>COI </a:t>
            </a:r>
            <a:r>
              <a:rPr lang="ja-JP" altLang="en-US" sz="2800"/>
              <a:t>関係にある企業などはありません。</a:t>
            </a:r>
            <a:r>
              <a:rPr lang="ja-JP" altLang="en-US" sz="3200" u="sng"/>
              <a:t>　</a:t>
            </a:r>
            <a:r>
              <a:rPr lang="ja-JP" altLang="en-US" sz="3600" u="sng"/>
              <a:t>　　　　　</a:t>
            </a:r>
          </a:p>
        </p:txBody>
      </p:sp>
      <p:sp>
        <p:nvSpPr>
          <p:cNvPr id="18435" name="テキスト ボックス 3">
            <a:extLst>
              <a:ext uri="{FF2B5EF4-FFF2-40B4-BE49-F238E27FC236}">
                <a16:creationId xmlns:a16="http://schemas.microsoft.com/office/drawing/2014/main" id="{9DC85236-FBCC-49B1-99E5-C1D71E4AF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19" y="404813"/>
            <a:ext cx="820896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1" dirty="0">
                <a:latin typeface="Calibri" panose="020F0502020204030204" pitchFamily="34" charset="0"/>
              </a:rPr>
              <a:t>［ポスター発表の場合］</a:t>
            </a:r>
            <a:endParaRPr lang="en-US" altLang="ja-JP" sz="2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2800" b="1" dirty="0">
                <a:latin typeface="Calibri" panose="020F0502020204030204" pitchFamily="34" charset="0"/>
              </a:rPr>
              <a:t>様式</a:t>
            </a:r>
            <a:r>
              <a:rPr lang="en-US" altLang="ja-JP" sz="2800" b="1" dirty="0">
                <a:latin typeface="Calibri" panose="020F0502020204030204" pitchFamily="34" charset="0"/>
              </a:rPr>
              <a:t>1A-P</a:t>
            </a:r>
            <a:r>
              <a:rPr lang="ja-JP" altLang="en-US" sz="2800" b="1" dirty="0">
                <a:latin typeface="Calibri" panose="020F0502020204030204" pitchFamily="34" charset="0"/>
              </a:rPr>
              <a:t>：申告すべき</a:t>
            </a:r>
            <a:r>
              <a:rPr lang="en-US" altLang="ja-JP" sz="2800" b="1" dirty="0">
                <a:latin typeface="Calibri" panose="020F0502020204030204" pitchFamily="34" charset="0"/>
              </a:rPr>
              <a:t>COI</a:t>
            </a:r>
            <a:r>
              <a:rPr lang="ja-JP" altLang="en-US" sz="2800" b="1" dirty="0">
                <a:latin typeface="Calibri" panose="020F0502020204030204" pitchFamily="34" charset="0"/>
              </a:rPr>
              <a:t>状態がない場合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B92B0A3-15F9-4848-BEFA-9B7311B9E4F4}"/>
              </a:ext>
            </a:extLst>
          </p:cNvPr>
          <p:cNvSpPr/>
          <p:nvPr/>
        </p:nvSpPr>
        <p:spPr>
          <a:xfrm>
            <a:off x="615950" y="1484313"/>
            <a:ext cx="7912100" cy="1800225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テキスト ボックス 3">
            <a:extLst>
              <a:ext uri="{FF2B5EF4-FFF2-40B4-BE49-F238E27FC236}">
                <a16:creationId xmlns:a16="http://schemas.microsoft.com/office/drawing/2014/main" id="{9DC85236-FBCC-49B1-99E5-C1D71E4AF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7" y="260648"/>
            <a:ext cx="8461376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1" dirty="0">
                <a:latin typeface="Calibri" panose="020F0502020204030204" pitchFamily="34" charset="0"/>
              </a:rPr>
              <a:t>［ポスター発表の場合］</a:t>
            </a:r>
            <a:endParaRPr lang="en-US" altLang="ja-JP" sz="2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2800" b="1" dirty="0">
                <a:latin typeface="Calibri" panose="020F0502020204030204" pitchFamily="34" charset="0"/>
              </a:rPr>
              <a:t>様式</a:t>
            </a:r>
            <a:r>
              <a:rPr lang="en-US" altLang="ja-JP" sz="2800" b="1" dirty="0">
                <a:latin typeface="Calibri" panose="020F0502020204030204" pitchFamily="34" charset="0"/>
              </a:rPr>
              <a:t>1B-P</a:t>
            </a:r>
            <a:r>
              <a:rPr lang="ja-JP" altLang="en-US" sz="2800" b="1" dirty="0">
                <a:latin typeface="Calibri" panose="020F0502020204030204" pitchFamily="34" charset="0"/>
              </a:rPr>
              <a:t>：申告すべき</a:t>
            </a:r>
            <a:r>
              <a:rPr lang="en-US" altLang="ja-JP" sz="2800" b="1" dirty="0">
                <a:latin typeface="Calibri" panose="020F0502020204030204" pitchFamily="34" charset="0"/>
              </a:rPr>
              <a:t>COI</a:t>
            </a:r>
            <a:r>
              <a:rPr lang="ja-JP" altLang="en-US" sz="2800" b="1" dirty="0">
                <a:latin typeface="Calibri" panose="020F0502020204030204" pitchFamily="34" charset="0"/>
              </a:rPr>
              <a:t>状態がある場合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F5B8C22E-7BB1-4ED0-9144-1D898DE280DA}"/>
              </a:ext>
            </a:extLst>
          </p:cNvPr>
          <p:cNvSpPr txBox="1">
            <a:spLocks/>
          </p:cNvSpPr>
          <p:nvPr/>
        </p:nvSpPr>
        <p:spPr bwMode="auto">
          <a:xfrm>
            <a:off x="457200" y="1555825"/>
            <a:ext cx="8229600" cy="108108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ja-JP" altLang="en-US" sz="2800"/>
              <a:t>筆頭発表者氏名の</a:t>
            </a:r>
            <a:r>
              <a:rPr lang="en-US" altLang="ja-JP" sz="2800"/>
              <a:t>COI</a:t>
            </a:r>
            <a:r>
              <a:rPr lang="ja-JP" altLang="en-US" sz="2800"/>
              <a:t>開示：演題発表に関連し、開示すべき</a:t>
            </a:r>
            <a:r>
              <a:rPr lang="en-US" altLang="ja-JP" sz="2800"/>
              <a:t>COI</a:t>
            </a:r>
            <a:r>
              <a:rPr lang="ja-JP" altLang="en-US" sz="2800"/>
              <a:t>関係にある企業など</a:t>
            </a:r>
            <a:r>
              <a:rPr lang="ja-JP" altLang="en-US" sz="2800" u="sng"/>
              <a:t>　　</a:t>
            </a:r>
            <a:r>
              <a:rPr lang="ja-JP" altLang="en-US" sz="4000" u="sng"/>
              <a:t>　</a:t>
            </a:r>
            <a:endParaRPr lang="ja-JP" altLang="en-US" sz="40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FBB8E09-FFA8-4487-802A-7B43CDC9819B}"/>
              </a:ext>
            </a:extLst>
          </p:cNvPr>
          <p:cNvSpPr/>
          <p:nvPr/>
        </p:nvSpPr>
        <p:spPr>
          <a:xfrm>
            <a:off x="215106" y="1358900"/>
            <a:ext cx="8713788" cy="523875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C0461DD1-E213-44D6-839F-AC1EA320678E}"/>
              </a:ext>
            </a:extLst>
          </p:cNvPr>
          <p:cNvSpPr txBox="1">
            <a:spLocks/>
          </p:cNvSpPr>
          <p:nvPr/>
        </p:nvSpPr>
        <p:spPr bwMode="auto">
          <a:xfrm>
            <a:off x="457200" y="2782589"/>
            <a:ext cx="8229600" cy="381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85000" lnSpcReduction="20000"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400" dirty="0">
                <a:latin typeface="+mn-ea"/>
                <a:ea typeface="+mn-ea"/>
              </a:rPr>
              <a:t>開示すべき</a:t>
            </a:r>
            <a:r>
              <a:rPr lang="en-US" altLang="ja-JP" sz="2400" dirty="0">
                <a:latin typeface="+mn-ea"/>
                <a:ea typeface="+mn-ea"/>
              </a:rPr>
              <a:t>COI</a:t>
            </a:r>
            <a:r>
              <a:rPr lang="ja-JP" altLang="en-US" sz="2400" dirty="0">
                <a:latin typeface="+mn-ea"/>
                <a:ea typeface="+mn-ea"/>
              </a:rPr>
              <a:t>関係にある企業など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１．顧問、アドバイザー：</a:t>
            </a:r>
            <a:r>
              <a:rPr lang="en-US" altLang="ja-JP" sz="2400" dirty="0">
                <a:latin typeface="+mn-ea"/>
                <a:ea typeface="+mn-ea"/>
              </a:rPr>
              <a:t>		</a:t>
            </a:r>
            <a:r>
              <a:rPr lang="ja-JP" altLang="en-US" sz="2400" dirty="0">
                <a:latin typeface="+mn-ea"/>
                <a:ea typeface="+mn-ea"/>
              </a:rPr>
              <a:t>なし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２．株保有・利益：</a:t>
            </a:r>
            <a:r>
              <a:rPr lang="en-US" altLang="ja-JP" sz="2400" dirty="0">
                <a:latin typeface="+mn-ea"/>
                <a:ea typeface="+mn-ea"/>
              </a:rPr>
              <a:t>		</a:t>
            </a:r>
            <a:r>
              <a:rPr lang="ja-JP" altLang="en-US" sz="2400" dirty="0">
                <a:latin typeface="+mn-ea"/>
                <a:ea typeface="+mn-ea"/>
              </a:rPr>
              <a:t>なし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３．特許使用料：</a:t>
            </a:r>
            <a:r>
              <a:rPr lang="en-US" altLang="ja-JP" sz="2400" dirty="0">
                <a:latin typeface="+mn-ea"/>
                <a:ea typeface="+mn-ea"/>
              </a:rPr>
              <a:t>			</a:t>
            </a:r>
            <a:r>
              <a:rPr lang="ja-JP" altLang="en-US" sz="2400" dirty="0">
                <a:latin typeface="+mn-ea"/>
                <a:ea typeface="+mn-ea"/>
              </a:rPr>
              <a:t>なし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４．講演料：</a:t>
            </a:r>
            <a:r>
              <a:rPr lang="en-US" altLang="ja-JP" sz="2400" dirty="0">
                <a:latin typeface="+mn-ea"/>
                <a:ea typeface="+mn-ea"/>
              </a:rPr>
              <a:t>			</a:t>
            </a:r>
            <a:r>
              <a:rPr lang="ja-JP" altLang="en-US" sz="2400" dirty="0">
                <a:latin typeface="+mn-ea"/>
                <a:ea typeface="+mn-ea"/>
              </a:rPr>
              <a:t>○○製薬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５．原稿料：</a:t>
            </a:r>
            <a:r>
              <a:rPr lang="en-US" altLang="ja-JP" sz="2400" dirty="0">
                <a:latin typeface="+mn-ea"/>
                <a:ea typeface="+mn-ea"/>
              </a:rPr>
              <a:t>			</a:t>
            </a:r>
            <a:r>
              <a:rPr lang="ja-JP" altLang="en-US" sz="2400" dirty="0">
                <a:latin typeface="+mn-ea"/>
                <a:ea typeface="+mn-ea"/>
              </a:rPr>
              <a:t>なし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６．受託研究・共同研究費：</a:t>
            </a: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○○製薬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７．奨学寄付金：</a:t>
            </a:r>
            <a:r>
              <a:rPr lang="en-US" altLang="ja-JP" sz="2400" dirty="0">
                <a:latin typeface="+mn-ea"/>
                <a:ea typeface="+mn-ea"/>
              </a:rPr>
              <a:t>			</a:t>
            </a:r>
            <a:r>
              <a:rPr lang="ja-JP" altLang="en-US" sz="2400" dirty="0">
                <a:latin typeface="+mn-ea"/>
                <a:ea typeface="+mn-ea"/>
              </a:rPr>
              <a:t>○○製薬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８．寄付講座所属：</a:t>
            </a:r>
            <a:r>
              <a:rPr lang="en-US" altLang="ja-JP" sz="2400" dirty="0">
                <a:latin typeface="+mn-ea"/>
                <a:ea typeface="+mn-ea"/>
              </a:rPr>
              <a:t>		</a:t>
            </a:r>
            <a:r>
              <a:rPr lang="ja-JP" altLang="en-US" sz="2400" dirty="0">
                <a:latin typeface="+mn-ea"/>
                <a:ea typeface="+mn-ea"/>
              </a:rPr>
              <a:t>○○製薬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９．贈答品などの報酬：</a:t>
            </a:r>
            <a:r>
              <a:rPr lang="en-US" altLang="ja-JP" sz="2400" dirty="0">
                <a:latin typeface="+mn-ea"/>
                <a:ea typeface="+mn-ea"/>
              </a:rPr>
              <a:t>		</a:t>
            </a:r>
            <a:r>
              <a:rPr lang="ja-JP" altLang="en-US" sz="2400" dirty="0">
                <a:latin typeface="+mn-ea"/>
                <a:ea typeface="+mn-ea"/>
              </a:rPr>
              <a:t>なし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10. </a:t>
            </a:r>
            <a:r>
              <a:rPr lang="ja-JP" altLang="en-US" sz="2400" dirty="0">
                <a:latin typeface="+mn-ea"/>
                <a:ea typeface="+mn-ea"/>
              </a:rPr>
              <a:t>企業や営利団体による雇用：</a:t>
            </a: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なし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11. </a:t>
            </a:r>
            <a:r>
              <a:rPr lang="ja-JP" altLang="en-US" sz="2400" dirty="0">
                <a:latin typeface="+mn-ea"/>
                <a:ea typeface="+mn-ea"/>
              </a:rPr>
              <a:t>薬剤・試料などの提供：</a:t>
            </a: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なし</a:t>
            </a:r>
            <a:endParaRPr lang="en-US" altLang="ja-JP" sz="24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34239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205</Words>
  <Application>Microsoft Office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筆頭発表者：開示すべきCOI 関係にある企業などはありません。　　　　　　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日本リンパ網内系学会 COI開示 筆頭発表者氏名：○○　○○</dc:title>
  <dc:creator>Ikuo MIURA</dc:creator>
  <cp:lastModifiedBy>W03N032</cp:lastModifiedBy>
  <cp:revision>15</cp:revision>
  <dcterms:created xsi:type="dcterms:W3CDTF">2012-06-08T07:43:38Z</dcterms:created>
  <dcterms:modified xsi:type="dcterms:W3CDTF">2019-12-13T05:15:57Z</dcterms:modified>
</cp:coreProperties>
</file>