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0"/>
  </p:normalViewPr>
  <p:slideViewPr>
    <p:cSldViewPr>
      <p:cViewPr>
        <p:scale>
          <a:sx n="66" d="100"/>
          <a:sy n="66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5F98193-2620-42F9-BE82-1C500CEB10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A1C66FC-FC3C-4921-867C-BC14175609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E92F12C-90CA-4EA1-9B1F-04706510D172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5BF773F-5754-440B-A154-C018E8AF4D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003FAB7-05A9-4CE8-AE12-D69409BAA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C02B8BF-AD1A-4B28-8802-31C834CC2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78BCAF9-C240-413D-90FC-AC96952E2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319CC9-CB33-4036-AD0D-2AF23EAE922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ECF574-C3E0-4E49-ABAF-308DC483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BC35C-EFAD-430F-A568-3BFE47B789C5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6F6C21-3AD7-437B-AA46-93273DF7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865A43-3E73-45D9-971E-33B30DDB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529D4-A9C3-403D-8EDC-A0B670AE96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318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FEBF25-B58D-4CD9-8909-D7A4272A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E8AB-5400-4BE0-BB36-30FB018308E9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157626-4926-4BC1-968D-D8688755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4671B7-903D-451F-9624-F67DC7A0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28F7B-5294-4DF5-92EE-15F5729DDE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518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555D90-64B5-4711-97B3-9001706F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3B99-E8BB-4C40-88EE-23F881620FDC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245F9B-66B2-4848-A225-D0B2EBC6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CDE6AA-E7F4-4F31-8D88-D4BF8E5A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8B3D3-544E-4DD3-98C0-F6F6A838B5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609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5031CE-10F5-41E9-9169-BDC37042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D17F4-7AAB-4E89-9D4E-014B89E6604C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3ADF8E-A7F3-4CE0-9699-663AB541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123A61-92C6-4E2B-BE6B-7DC6228E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1BF6A-6AB3-4ED1-ACC0-5B966EE5A9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85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6F007-6EF1-4034-9595-95F2C701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958C-DDD5-4FD3-8A2C-404F59297D47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41A062-B9B9-45C0-9F0B-B55070E1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7AFFB3-28D9-4BC4-908A-D113F2E7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2ACE0-C0C9-4F8C-B8C3-BEAE6402B7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908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4FF9CA6-CE13-4E13-88A9-2CB24314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FA5-57A7-4E35-95DD-072BC36BF894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4F3E805-AF74-4CA3-98B1-57B03571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795FA5E-FAD4-421F-99BA-68602C11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D30FA-F4B6-430B-98BA-94CF3F9B50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593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FCF3F0B-A9D4-4051-971C-7664768D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B8C7-7A59-49D4-8A83-B2053B663ACF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27D1FFC-8025-4A8A-9F7B-F548CEA5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72A09C60-87BC-4285-B9D1-3535EDAD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30E4-CFEA-4B4C-8347-F09A4C6ACC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815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5648FE-9403-43B6-A063-6DA15809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2D80-830D-4A36-A29E-A15D0EAC1AB5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5DE69DD-DDA4-43FB-8B78-72D8C17B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B22E8BD-74E6-4CAA-BDB1-868A9F86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D8284-E863-495D-AD41-D5DDA310C8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5D864D55-FA82-4539-A677-615E7DB1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24C3-3358-4EE4-A313-93EACA817B2E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C1C258D-2025-4919-9447-1B88F2C3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5521D2A-D814-4D40-9052-40BB6B62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4C574-2367-4F02-83C4-BD142F7573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29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BB8EFBE-D38D-4A89-BB92-02850181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F934-742A-4813-AB7F-9621806AFFD2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02F019D-BE9B-4F43-87D2-06836098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0F87A53-DA94-4682-9FFF-76B69514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97CAF-0968-454F-B2EF-B5E256767D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98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8A34A6D-05F6-4563-9E6C-06FA81A6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75D4-CAB4-4F6A-9C67-5F6EC7837D8B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25B50BD-0153-4CBF-87D9-0605BE8E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175D572-89CB-4FEE-978B-5745E9141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8344-8970-4509-8897-C608ECBA41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24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14EE3CD-285F-41C2-84D8-A69743067E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C039822-B075-4C70-845C-AF63B5C9A3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BA086F-6157-483B-975E-A31B7A43F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728AE4-658E-4065-9D3B-643C812BA59D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67325D-18EF-4F12-A901-E59A9FBCC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6BAFF-A9FD-49A0-963F-D3F769702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3368DE0-6BBC-4B49-A2A8-A9DB7E68DC0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197B5CCE-7C17-41AC-B239-0AEDFE596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2592387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日本リンパ網内系学会</a:t>
            </a:r>
            <a:br>
              <a:rPr lang="en-US" altLang="ja-JP" sz="4000" dirty="0"/>
            </a:b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br>
              <a:rPr lang="en-US" altLang="ja-JP" sz="4000" dirty="0"/>
            </a:br>
            <a:r>
              <a:rPr lang="ja-JP" altLang="en-US" sz="4000" dirty="0"/>
              <a:t>筆頭発表者氏名：○○　○○</a:t>
            </a:r>
            <a:endParaRPr lang="ja-JP" altLang="en-US" u="sng" dirty="0"/>
          </a:p>
        </p:txBody>
      </p:sp>
      <p:sp>
        <p:nvSpPr>
          <p:cNvPr id="14339" name="サブタイトル 2">
            <a:extLst>
              <a:ext uri="{FF2B5EF4-FFF2-40B4-BE49-F238E27FC236}">
                <a16:creationId xmlns:a16="http://schemas.microsoft.com/office/drawing/2014/main" id="{61F86672-6843-47E2-880D-1BE25E9B2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81525"/>
            <a:ext cx="6400800" cy="1584325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chemeClr val="tx1"/>
                </a:solidFill>
              </a:rPr>
              <a:t>開示すべき</a:t>
            </a:r>
            <a:r>
              <a:rPr lang="en-US" altLang="ja-JP" dirty="0">
                <a:solidFill>
                  <a:schemeClr val="tx1"/>
                </a:solidFill>
              </a:rPr>
              <a:t>COI</a:t>
            </a:r>
            <a:r>
              <a:rPr lang="ja-JP" altLang="en-US" dirty="0">
                <a:solidFill>
                  <a:schemeClr val="tx1"/>
                </a:solidFill>
              </a:rPr>
              <a:t>関係にある企業などはありません。</a:t>
            </a:r>
          </a:p>
        </p:txBody>
      </p:sp>
      <p:sp>
        <p:nvSpPr>
          <p:cNvPr id="14340" name="テキスト ボックス 3">
            <a:extLst>
              <a:ext uri="{FF2B5EF4-FFF2-40B4-BE49-F238E27FC236}">
                <a16:creationId xmlns:a16="http://schemas.microsoft.com/office/drawing/2014/main" id="{F3F3E459-345C-4304-85A8-081FBB067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1" y="404813"/>
            <a:ext cx="7848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dirty="0">
                <a:latin typeface="Calibri" panose="020F0502020204030204" pitchFamily="34" charset="0"/>
              </a:rPr>
              <a:t>［口演発表の場合］</a:t>
            </a:r>
            <a:endParaRPr lang="en-US" altLang="ja-JP" sz="2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2800" b="1" dirty="0">
                <a:latin typeface="Calibri" panose="020F0502020204030204" pitchFamily="34" charset="0"/>
              </a:rPr>
              <a:t>様式</a:t>
            </a:r>
            <a:r>
              <a:rPr lang="en-US" altLang="ja-JP" sz="2800" b="1" dirty="0">
                <a:latin typeface="Calibri" panose="020F0502020204030204" pitchFamily="34" charset="0"/>
              </a:rPr>
              <a:t>1-A</a:t>
            </a:r>
            <a:r>
              <a:rPr lang="ja-JP" altLang="en-US" sz="2800" b="1" dirty="0">
                <a:latin typeface="Calibri" panose="020F0502020204030204" pitchFamily="34" charset="0"/>
              </a:rPr>
              <a:t>：申告すべき</a:t>
            </a:r>
            <a:r>
              <a:rPr lang="en-US" altLang="ja-JP" sz="2800" b="1" dirty="0">
                <a:latin typeface="Calibri" panose="020F0502020204030204" pitchFamily="34" charset="0"/>
              </a:rPr>
              <a:t>COI</a:t>
            </a:r>
            <a:r>
              <a:rPr lang="ja-JP" altLang="en-US" sz="2800" b="1" dirty="0">
                <a:latin typeface="Calibri" panose="020F0502020204030204" pitchFamily="34" charset="0"/>
              </a:rPr>
              <a:t>状態がない場合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F96C35-33D0-46C4-A670-6F3A164C1B10}"/>
              </a:ext>
            </a:extLst>
          </p:cNvPr>
          <p:cNvSpPr/>
          <p:nvPr/>
        </p:nvSpPr>
        <p:spPr>
          <a:xfrm>
            <a:off x="647700" y="1484313"/>
            <a:ext cx="7848600" cy="48974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197B5CCE-7C17-41AC-B239-0AEDFE596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700" y="1628801"/>
            <a:ext cx="7486600" cy="1440159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900" dirty="0"/>
              <a:t>日本リンパ網内系学会</a:t>
            </a:r>
            <a:br>
              <a:rPr lang="en-US" altLang="ja-JP" sz="2900" dirty="0"/>
            </a:br>
            <a:r>
              <a:rPr lang="en-US" altLang="ja-JP" sz="2900" dirty="0"/>
              <a:t>COI</a:t>
            </a:r>
            <a:r>
              <a:rPr lang="ja-JP" altLang="en-US" sz="2900" dirty="0"/>
              <a:t>開示</a:t>
            </a:r>
            <a:br>
              <a:rPr lang="en-US" altLang="ja-JP" sz="2900" dirty="0"/>
            </a:br>
            <a:r>
              <a:rPr lang="ja-JP" altLang="en-US" sz="2900" dirty="0"/>
              <a:t>筆頭発表者氏名：○○　○○</a:t>
            </a:r>
            <a:endParaRPr lang="ja-JP" altLang="en-US" sz="2900" u="sng" dirty="0"/>
          </a:p>
        </p:txBody>
      </p:sp>
      <p:sp>
        <p:nvSpPr>
          <p:cNvPr id="14340" name="テキスト ボックス 3">
            <a:extLst>
              <a:ext uri="{FF2B5EF4-FFF2-40B4-BE49-F238E27FC236}">
                <a16:creationId xmlns:a16="http://schemas.microsoft.com/office/drawing/2014/main" id="{F3F3E459-345C-4304-85A8-081FBB067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1" y="404813"/>
            <a:ext cx="7848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dirty="0">
                <a:latin typeface="Calibri" panose="020F0502020204030204" pitchFamily="34" charset="0"/>
              </a:rPr>
              <a:t>［口演発表の場合］</a:t>
            </a:r>
            <a:endParaRPr lang="en-US" altLang="ja-JP" sz="2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2800" b="1" dirty="0">
                <a:latin typeface="Calibri" panose="020F0502020204030204" pitchFamily="34" charset="0"/>
              </a:rPr>
              <a:t>様式</a:t>
            </a:r>
            <a:r>
              <a:rPr lang="en-US" altLang="ja-JP" sz="2800" b="1" dirty="0">
                <a:latin typeface="Calibri" panose="020F0502020204030204" pitchFamily="34" charset="0"/>
              </a:rPr>
              <a:t>1-B</a:t>
            </a:r>
            <a:r>
              <a:rPr lang="ja-JP" altLang="en-US" sz="2800" b="1" dirty="0">
                <a:latin typeface="Calibri" panose="020F0502020204030204" pitchFamily="34" charset="0"/>
              </a:rPr>
              <a:t>：申告すべき</a:t>
            </a:r>
            <a:r>
              <a:rPr lang="en-US" altLang="ja-JP" sz="2800" b="1" dirty="0">
                <a:latin typeface="Calibri" panose="020F0502020204030204" pitchFamily="34" charset="0"/>
              </a:rPr>
              <a:t>COI</a:t>
            </a:r>
            <a:r>
              <a:rPr lang="ja-JP" altLang="en-US" sz="2800" b="1" dirty="0">
                <a:latin typeface="Calibri" panose="020F0502020204030204" pitchFamily="34" charset="0"/>
              </a:rPr>
              <a:t>状態がある場合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F96C35-33D0-46C4-A670-6F3A164C1B10}"/>
              </a:ext>
            </a:extLst>
          </p:cNvPr>
          <p:cNvSpPr/>
          <p:nvPr/>
        </p:nvSpPr>
        <p:spPr>
          <a:xfrm>
            <a:off x="647700" y="1484313"/>
            <a:ext cx="7848600" cy="48974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ECAF3CD3-A309-40DD-8419-5CD843E19DAE}"/>
              </a:ext>
            </a:extLst>
          </p:cNvPr>
          <p:cNvSpPr txBox="1">
            <a:spLocks/>
          </p:cNvSpPr>
          <p:nvPr/>
        </p:nvSpPr>
        <p:spPr bwMode="auto">
          <a:xfrm>
            <a:off x="828700" y="3140968"/>
            <a:ext cx="7486600" cy="333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開示すべき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関係にある企業など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１．顧問、アドバイザー：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なし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２．株保有・利益：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なし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３．特許使用料：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なし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４．講演料：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○○製薬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５．原稿料：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なし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６．受託研究・共同研究費：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○○製薬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７．奨学寄付金：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○○製薬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８．寄付講座所属：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○○製薬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９．贈答品などの報酬：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なし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10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．企業や営利団体による雇用：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なし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11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．薬剤・試料などの提供：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		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なし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4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216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日本リンパ網内系学会 COI開示 筆頭発表者氏名：○○　○○</vt:lpstr>
      <vt:lpstr>日本リンパ網内系学会 COI開示 筆頭発表者氏名：○○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日本リンパ網内系学会 COI開示 筆頭発表者氏名：○○　○○</dc:title>
  <dc:creator>Ikuo MIURA</dc:creator>
  <cp:lastModifiedBy>W03N032</cp:lastModifiedBy>
  <cp:revision>18</cp:revision>
  <dcterms:created xsi:type="dcterms:W3CDTF">2012-06-08T07:43:38Z</dcterms:created>
  <dcterms:modified xsi:type="dcterms:W3CDTF">2019-12-13T02:55:22Z</dcterms:modified>
</cp:coreProperties>
</file>