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8" r:id="rId3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70"/>
  </p:normalViewPr>
  <p:slideViewPr>
    <p:cSldViewPr>
      <p:cViewPr>
        <p:scale>
          <a:sx n="66" d="100"/>
          <a:sy n="66" d="100"/>
        </p:scale>
        <p:origin x="150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D5F98193-2620-42F9-BE82-1C500CEB106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FA1C66FC-FC3C-4921-867C-BC141756098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1E92F12C-90CA-4EA1-9B1F-04706510D172}" type="datetimeFigureOut">
              <a:rPr lang="ja-JP" altLang="en-US"/>
              <a:pPr>
                <a:defRPr/>
              </a:pPr>
              <a:t>2019/12/13</a:t>
            </a:fld>
            <a:endParaRPr lang="ja-JP" altLang="en-US"/>
          </a:p>
        </p:txBody>
      </p:sp>
      <p:sp>
        <p:nvSpPr>
          <p:cNvPr id="4" name="スライド イメージ プレースホルダ 3">
            <a:extLst>
              <a:ext uri="{FF2B5EF4-FFF2-40B4-BE49-F238E27FC236}">
                <a16:creationId xmlns:a16="http://schemas.microsoft.com/office/drawing/2014/main" id="{45BF773F-5754-440B-A154-C018E8AF4D0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>
            <a:extLst>
              <a:ext uri="{FF2B5EF4-FFF2-40B4-BE49-F238E27FC236}">
                <a16:creationId xmlns:a16="http://schemas.microsoft.com/office/drawing/2014/main" id="{0003FAB7-05A9-4CE8-AE12-D69409BAAC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6C02B8BF-AD1A-4B28-8802-31C834CC21E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678BCAF9-C240-413D-90FC-AC96952E27B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7319CC9-CB33-4036-AD0D-2AF23EAE9224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AECF574-C3E0-4E49-ABAF-308DC48313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BC35C-EFAD-430F-A568-3BFE47B789C5}" type="datetimeFigureOut">
              <a:rPr lang="ja-JP" altLang="en-US"/>
              <a:pPr>
                <a:defRPr/>
              </a:pPr>
              <a:t>2019/12/13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36F6C21-3AD7-437B-AA46-93273DF7A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2865A43-3E73-45D9-971E-33B30DDB9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1529D4-A9C3-403D-8EDC-A0B670AE966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53182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5FEBF25-B58D-4CD9-8909-D7A4272A3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FE8AB-5400-4BE0-BB36-30FB018308E9}" type="datetimeFigureOut">
              <a:rPr lang="ja-JP" altLang="en-US"/>
              <a:pPr>
                <a:defRPr/>
              </a:pPr>
              <a:t>2019/12/13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A157626-4926-4BC1-968D-D86887558C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64671B7-903D-451F-9624-F67DC7A05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828F7B-5294-4DF5-92EE-15F5729DDE8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05184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3555D90-64B5-4711-97B3-9001706FB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043B99-E8BB-4C40-88EE-23F881620FDC}" type="datetimeFigureOut">
              <a:rPr lang="ja-JP" altLang="en-US"/>
              <a:pPr>
                <a:defRPr/>
              </a:pPr>
              <a:t>2019/12/13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7245F9B-66B2-4848-A225-D0B2EBC64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0CDE6AA-E7F4-4F31-8D88-D4BF8E5A0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38B3D3-544E-4DD3-98C0-F6F6A838B57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26091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C5031CE-10F5-41E9-9169-BDC370423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2D17F4-7AAB-4E89-9D4E-014B89E6604C}" type="datetimeFigureOut">
              <a:rPr lang="ja-JP" altLang="en-US"/>
              <a:pPr>
                <a:defRPr/>
              </a:pPr>
              <a:t>2019/12/13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33ADF8E-A7F3-4CE0-9699-663AB5415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8123A61-92C6-4E2B-BE6B-7DC6228E3A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81BF6A-6AB3-4ED1-ACC0-5B966EE5A90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46852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DD6F007-6EF1-4034-9595-95F2C701F2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9D958C-DDD5-4FD3-8A2C-404F59297D47}" type="datetimeFigureOut">
              <a:rPr lang="ja-JP" altLang="en-US"/>
              <a:pPr>
                <a:defRPr/>
              </a:pPr>
              <a:t>2019/12/13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841A062-B9B9-45C0-9F0B-B55070E13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47AFFB3-28D9-4BC4-908A-D113F2E70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92ACE0-C0C9-4F8C-B8C3-BEAE6402B7D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59085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F4FF9CA6-CE13-4E13-88A9-2CB243146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5E7FA5-57A7-4E35-95DD-072BC36BF894}" type="datetimeFigureOut">
              <a:rPr lang="ja-JP" altLang="en-US"/>
              <a:pPr>
                <a:defRPr/>
              </a:pPr>
              <a:t>2019/12/13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C4F3E805-AF74-4CA3-98B1-57B035713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8795FA5E-FAD4-421F-99BA-68602C114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FD30FA-F4B6-430B-98BA-94CF3F9B50A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85933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7FCF3F0B-A9D4-4051-971C-7664768DF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7EB8C7-7A59-49D4-8A83-B2053B663ACF}" type="datetimeFigureOut">
              <a:rPr lang="ja-JP" altLang="en-US"/>
              <a:pPr>
                <a:defRPr/>
              </a:pPr>
              <a:t>2019/12/13</a:t>
            </a:fld>
            <a:endParaRPr lang="ja-JP" altLang="en-US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227D1FFC-8025-4A8A-9F7B-F548CEA5C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72A09C60-87BC-4285-B9D1-3535EDAD7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2230E4-CFEA-4B4C-8347-F09A4C6ACC0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58156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875648FE-9403-43B6-A063-6DA15809AD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092D80-830D-4A36-A29E-A15D0EAC1AB5}" type="datetimeFigureOut">
              <a:rPr lang="ja-JP" altLang="en-US"/>
              <a:pPr>
                <a:defRPr/>
              </a:pPr>
              <a:t>2019/12/13</a:t>
            </a:fld>
            <a:endParaRPr lang="ja-JP" altLang="en-US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E5DE69DD-DDA4-43FB-8B78-72D8C17B2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6B22E8BD-74E6-4CAA-BDB1-868A9F86BC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4D8284-E863-495D-AD41-D5DDA310C89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53179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5D864D55-FA82-4539-A677-615E7DB1C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9024C3-3358-4EE4-A313-93EACA817B2E}" type="datetimeFigureOut">
              <a:rPr lang="ja-JP" altLang="en-US"/>
              <a:pPr>
                <a:defRPr/>
              </a:pPr>
              <a:t>2019/12/13</a:t>
            </a:fld>
            <a:endParaRPr lang="ja-JP" altLang="en-US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4C1C258D-2025-4919-9447-1B88F2C3B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D5521D2A-D814-4D40-9052-40BB6B626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F4C574-2367-4F02-83C4-BD142F75732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12970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4BB8EFBE-D38D-4A89-BB92-028501815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98F934-742A-4813-AB7F-9621806AFFD2}" type="datetimeFigureOut">
              <a:rPr lang="ja-JP" altLang="en-US"/>
              <a:pPr>
                <a:defRPr/>
              </a:pPr>
              <a:t>2019/12/13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602F019D-BE9B-4F43-87D2-06836098F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D0F87A53-DA94-4682-9FFF-76B695140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F97CAF-0968-454F-B2EF-B5E256767D3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59893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18A34A6D-05F6-4563-9E6C-06FA81A6B3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6875D4-CAB4-4F6A-9C67-5F6EC7837D8B}" type="datetimeFigureOut">
              <a:rPr lang="ja-JP" altLang="en-US"/>
              <a:pPr>
                <a:defRPr/>
              </a:pPr>
              <a:t>2019/12/13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525B50BD-0153-4CBF-87D9-0605BE8EF9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0175D572-89CB-4FEE-978B-5745E91411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DD8344-8970-4509-8897-C608ECBA410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04245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714EE3CD-285F-41C2-84D8-A69743067EE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FC039822-B075-4C70-845C-AF63B5C9A31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6BA086F-6157-483B-975E-A31B7A43FF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8728AE4-658E-4065-9D3B-643C812BA59D}" type="datetimeFigureOut">
              <a:rPr lang="ja-JP" altLang="en-US"/>
              <a:pPr>
                <a:defRPr/>
              </a:pPr>
              <a:t>2019/12/13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D67325D-18EF-4F12-A901-E59A9FBCC2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AA6BAFF-A9FD-49A0-963F-D3F7697027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C3368DE0-6BBC-4B49-A2A8-A9DB7E68DC04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タイトル 1">
            <a:extLst>
              <a:ext uri="{FF2B5EF4-FFF2-40B4-BE49-F238E27FC236}">
                <a16:creationId xmlns:a16="http://schemas.microsoft.com/office/drawing/2014/main" id="{197B5CCE-7C17-41AC-B239-0AEDFE5960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773238"/>
            <a:ext cx="7772400" cy="2592387"/>
          </a:xfrm>
        </p:spPr>
        <p:txBody>
          <a:bodyPr/>
          <a:lstStyle/>
          <a:p>
            <a:pPr eaLnBrk="1" hangingPunct="1"/>
            <a:r>
              <a:rPr lang="ja-JP" altLang="en-US" sz="4000" dirty="0"/>
              <a:t>日本リンパ網内系学会</a:t>
            </a:r>
            <a:br>
              <a:rPr lang="en-US" altLang="ja-JP" sz="4000" dirty="0"/>
            </a:br>
            <a:r>
              <a:rPr lang="en-US" altLang="ja-JP" sz="4000" dirty="0"/>
              <a:t>COI</a:t>
            </a:r>
            <a:r>
              <a:rPr lang="ja-JP" altLang="en-US" sz="4000" dirty="0"/>
              <a:t>開示</a:t>
            </a:r>
            <a:br>
              <a:rPr lang="en-US" altLang="ja-JP" sz="4000" dirty="0"/>
            </a:br>
            <a:r>
              <a:rPr lang="ja-JP" altLang="en-US" sz="4000" dirty="0"/>
              <a:t>筆頭発表者氏名：○○　○○</a:t>
            </a:r>
            <a:endParaRPr lang="ja-JP" altLang="en-US" u="sng" dirty="0"/>
          </a:p>
        </p:txBody>
      </p:sp>
      <p:sp>
        <p:nvSpPr>
          <p:cNvPr id="14339" name="サブタイトル 2">
            <a:extLst>
              <a:ext uri="{FF2B5EF4-FFF2-40B4-BE49-F238E27FC236}">
                <a16:creationId xmlns:a16="http://schemas.microsoft.com/office/drawing/2014/main" id="{61F86672-6843-47E2-880D-1BE25E9B26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4581525"/>
            <a:ext cx="6400800" cy="1584325"/>
          </a:xfrm>
        </p:spPr>
        <p:txBody>
          <a:bodyPr/>
          <a:lstStyle/>
          <a:p>
            <a:pPr eaLnBrk="1" hangingPunct="1"/>
            <a:r>
              <a:rPr lang="ja-JP" altLang="en-US" dirty="0">
                <a:solidFill>
                  <a:schemeClr val="tx1"/>
                </a:solidFill>
              </a:rPr>
              <a:t>開示すべき</a:t>
            </a:r>
            <a:r>
              <a:rPr lang="en-US" altLang="ja-JP" dirty="0">
                <a:solidFill>
                  <a:schemeClr val="tx1"/>
                </a:solidFill>
              </a:rPr>
              <a:t>COI</a:t>
            </a:r>
            <a:r>
              <a:rPr lang="ja-JP" altLang="en-US" dirty="0">
                <a:solidFill>
                  <a:schemeClr val="tx1"/>
                </a:solidFill>
              </a:rPr>
              <a:t>関係にある企業などはありません。</a:t>
            </a:r>
          </a:p>
        </p:txBody>
      </p:sp>
      <p:sp>
        <p:nvSpPr>
          <p:cNvPr id="14340" name="テキスト ボックス 3">
            <a:extLst>
              <a:ext uri="{FF2B5EF4-FFF2-40B4-BE49-F238E27FC236}">
                <a16:creationId xmlns:a16="http://schemas.microsoft.com/office/drawing/2014/main" id="{F3F3E459-345C-4304-85A8-081FBB0678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1" y="404813"/>
            <a:ext cx="78486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 b="1" dirty="0">
                <a:latin typeface="Calibri" panose="020F0502020204030204" pitchFamily="34" charset="0"/>
              </a:rPr>
              <a:t>［口演発表の場合］</a:t>
            </a:r>
            <a:endParaRPr lang="en-US" altLang="ja-JP" sz="28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ja-JP" altLang="en-US" sz="2800" b="1" dirty="0">
                <a:latin typeface="Calibri" panose="020F0502020204030204" pitchFamily="34" charset="0"/>
              </a:rPr>
              <a:t>様式</a:t>
            </a:r>
            <a:r>
              <a:rPr lang="en-US" altLang="ja-JP" sz="2800" b="1" dirty="0">
                <a:latin typeface="Calibri" panose="020F0502020204030204" pitchFamily="34" charset="0"/>
              </a:rPr>
              <a:t>1-A</a:t>
            </a:r>
            <a:r>
              <a:rPr lang="ja-JP" altLang="en-US" sz="2800" b="1" dirty="0">
                <a:latin typeface="Calibri" panose="020F0502020204030204" pitchFamily="34" charset="0"/>
              </a:rPr>
              <a:t>：申告すべき</a:t>
            </a:r>
            <a:r>
              <a:rPr lang="en-US" altLang="ja-JP" sz="2800" b="1" dirty="0">
                <a:latin typeface="Calibri" panose="020F0502020204030204" pitchFamily="34" charset="0"/>
              </a:rPr>
              <a:t>COI</a:t>
            </a:r>
            <a:r>
              <a:rPr lang="ja-JP" altLang="en-US" sz="2800" b="1" dirty="0">
                <a:latin typeface="Calibri" panose="020F0502020204030204" pitchFamily="34" charset="0"/>
              </a:rPr>
              <a:t>状態がない場合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9F96C35-33D0-46C4-A670-6F3A164C1B10}"/>
              </a:ext>
            </a:extLst>
          </p:cNvPr>
          <p:cNvSpPr/>
          <p:nvPr/>
        </p:nvSpPr>
        <p:spPr>
          <a:xfrm>
            <a:off x="647700" y="1484313"/>
            <a:ext cx="7848600" cy="4897437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タイトル 1">
            <a:extLst>
              <a:ext uri="{FF2B5EF4-FFF2-40B4-BE49-F238E27FC236}">
                <a16:creationId xmlns:a16="http://schemas.microsoft.com/office/drawing/2014/main" id="{197B5CCE-7C17-41AC-B239-0AEDFE5960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8700" y="1628801"/>
            <a:ext cx="7486600" cy="1440159"/>
          </a:xfrm>
          <a:ln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ja-JP" altLang="en-US" sz="2900" dirty="0"/>
              <a:t>日本リンパ網内系学会</a:t>
            </a:r>
            <a:br>
              <a:rPr lang="en-US" altLang="ja-JP" sz="2900" dirty="0"/>
            </a:br>
            <a:r>
              <a:rPr lang="en-US" altLang="ja-JP" sz="2900" dirty="0"/>
              <a:t>COI</a:t>
            </a:r>
            <a:r>
              <a:rPr lang="ja-JP" altLang="en-US" sz="2900" dirty="0"/>
              <a:t>開示</a:t>
            </a:r>
            <a:br>
              <a:rPr lang="en-US" altLang="ja-JP" sz="2900" dirty="0"/>
            </a:br>
            <a:r>
              <a:rPr lang="ja-JP" altLang="en-US" sz="2900" dirty="0"/>
              <a:t>筆頭発表者氏名：○○　○○</a:t>
            </a:r>
            <a:endParaRPr lang="ja-JP" altLang="en-US" sz="2900" u="sng" dirty="0"/>
          </a:p>
        </p:txBody>
      </p:sp>
      <p:sp>
        <p:nvSpPr>
          <p:cNvPr id="14340" name="テキスト ボックス 3">
            <a:extLst>
              <a:ext uri="{FF2B5EF4-FFF2-40B4-BE49-F238E27FC236}">
                <a16:creationId xmlns:a16="http://schemas.microsoft.com/office/drawing/2014/main" id="{F3F3E459-345C-4304-85A8-081FBB0678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1" y="404813"/>
            <a:ext cx="78486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 b="1" dirty="0">
                <a:latin typeface="Calibri" panose="020F0502020204030204" pitchFamily="34" charset="0"/>
              </a:rPr>
              <a:t>［口演発表の場合］</a:t>
            </a:r>
            <a:endParaRPr lang="en-US" altLang="ja-JP" sz="28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ja-JP" altLang="en-US" sz="2800" b="1" dirty="0">
                <a:latin typeface="Calibri" panose="020F0502020204030204" pitchFamily="34" charset="0"/>
              </a:rPr>
              <a:t>様式</a:t>
            </a:r>
            <a:r>
              <a:rPr lang="en-US" altLang="ja-JP" sz="2800" b="1" dirty="0">
                <a:latin typeface="Calibri" panose="020F0502020204030204" pitchFamily="34" charset="0"/>
              </a:rPr>
              <a:t>1-B</a:t>
            </a:r>
            <a:r>
              <a:rPr lang="ja-JP" altLang="en-US" sz="2800" b="1" dirty="0">
                <a:latin typeface="Calibri" panose="020F0502020204030204" pitchFamily="34" charset="0"/>
              </a:rPr>
              <a:t>：申告すべき</a:t>
            </a:r>
            <a:r>
              <a:rPr lang="en-US" altLang="ja-JP" sz="2800" b="1" dirty="0">
                <a:latin typeface="Calibri" panose="020F0502020204030204" pitchFamily="34" charset="0"/>
              </a:rPr>
              <a:t>COI</a:t>
            </a:r>
            <a:r>
              <a:rPr lang="ja-JP" altLang="en-US" sz="2800" b="1" dirty="0">
                <a:latin typeface="Calibri" panose="020F0502020204030204" pitchFamily="34" charset="0"/>
              </a:rPr>
              <a:t>状態がある場合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9F96C35-33D0-46C4-A670-6F3A164C1B10}"/>
              </a:ext>
            </a:extLst>
          </p:cNvPr>
          <p:cNvSpPr/>
          <p:nvPr/>
        </p:nvSpPr>
        <p:spPr>
          <a:xfrm>
            <a:off x="647700" y="1484313"/>
            <a:ext cx="7848600" cy="4897437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7" name="コンテンツ プレースホルダー 2">
            <a:extLst>
              <a:ext uri="{FF2B5EF4-FFF2-40B4-BE49-F238E27FC236}">
                <a16:creationId xmlns:a16="http://schemas.microsoft.com/office/drawing/2014/main" id="{ECAF3CD3-A309-40DD-8419-5CD843E19DAE}"/>
              </a:ext>
            </a:extLst>
          </p:cNvPr>
          <p:cNvSpPr txBox="1">
            <a:spLocks/>
          </p:cNvSpPr>
          <p:nvPr/>
        </p:nvSpPr>
        <p:spPr bwMode="auto">
          <a:xfrm>
            <a:off x="828700" y="3140968"/>
            <a:ext cx="7486600" cy="3331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70000" lnSpcReduction="20000"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eaLnBrk="1" fontAlgn="auto" hangingPunct="1">
              <a:spcAft>
                <a:spcPts val="0"/>
              </a:spcAft>
              <a:defRPr/>
            </a:pPr>
            <a:r>
              <a:rPr lang="ja-JP" altLang="en-US" sz="2400" dirty="0">
                <a:solidFill>
                  <a:schemeClr val="tx1"/>
                </a:solidFill>
                <a:latin typeface="+mn-ea"/>
              </a:rPr>
              <a:t>開示すべき</a:t>
            </a:r>
            <a:r>
              <a:rPr lang="en-US" altLang="ja-JP" sz="2400" dirty="0">
                <a:solidFill>
                  <a:schemeClr val="tx1"/>
                </a:solidFill>
                <a:latin typeface="+mn-ea"/>
              </a:rPr>
              <a:t>COI</a:t>
            </a:r>
            <a:r>
              <a:rPr lang="ja-JP" altLang="en-US" sz="2400" dirty="0">
                <a:solidFill>
                  <a:schemeClr val="tx1"/>
                </a:solidFill>
                <a:latin typeface="+mn-ea"/>
              </a:rPr>
              <a:t>関係にある企業など</a:t>
            </a:r>
            <a:endParaRPr lang="en-US" altLang="ja-JP" sz="2400" dirty="0">
              <a:solidFill>
                <a:schemeClr val="tx1"/>
              </a:solidFill>
              <a:latin typeface="+mn-ea"/>
            </a:endParaRP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en-US" altLang="ja-JP" sz="2400" dirty="0">
                <a:solidFill>
                  <a:schemeClr val="tx1"/>
                </a:solidFill>
                <a:latin typeface="+mn-ea"/>
              </a:rPr>
              <a:t>	</a:t>
            </a:r>
            <a:r>
              <a:rPr lang="ja-JP" altLang="en-US" sz="2400" dirty="0">
                <a:solidFill>
                  <a:schemeClr val="tx1"/>
                </a:solidFill>
                <a:latin typeface="+mn-ea"/>
              </a:rPr>
              <a:t>１．顧問、アドバイザー：</a:t>
            </a:r>
            <a:r>
              <a:rPr lang="en-US" altLang="ja-JP" sz="2400" dirty="0">
                <a:solidFill>
                  <a:schemeClr val="tx1"/>
                </a:solidFill>
                <a:latin typeface="+mn-ea"/>
              </a:rPr>
              <a:t>		</a:t>
            </a:r>
            <a:r>
              <a:rPr lang="ja-JP" altLang="en-US" sz="2400" dirty="0">
                <a:solidFill>
                  <a:schemeClr val="tx1"/>
                </a:solidFill>
                <a:latin typeface="+mn-ea"/>
              </a:rPr>
              <a:t>なし</a:t>
            </a:r>
            <a:endParaRPr lang="en-US" altLang="ja-JP" sz="2400" dirty="0">
              <a:solidFill>
                <a:schemeClr val="tx1"/>
              </a:solidFill>
              <a:latin typeface="+mn-ea"/>
            </a:endParaRP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en-US" altLang="ja-JP" sz="2400" dirty="0">
                <a:solidFill>
                  <a:schemeClr val="tx1"/>
                </a:solidFill>
                <a:latin typeface="+mn-ea"/>
              </a:rPr>
              <a:t>	</a:t>
            </a:r>
            <a:r>
              <a:rPr lang="ja-JP" altLang="en-US" sz="2400" dirty="0">
                <a:solidFill>
                  <a:schemeClr val="tx1"/>
                </a:solidFill>
                <a:latin typeface="+mn-ea"/>
              </a:rPr>
              <a:t>２．株保有・利益：</a:t>
            </a:r>
            <a:r>
              <a:rPr lang="en-US" altLang="ja-JP" sz="2400" dirty="0">
                <a:solidFill>
                  <a:schemeClr val="tx1"/>
                </a:solidFill>
                <a:latin typeface="+mn-ea"/>
              </a:rPr>
              <a:t>			</a:t>
            </a:r>
            <a:r>
              <a:rPr lang="ja-JP" altLang="en-US" sz="2400" dirty="0">
                <a:solidFill>
                  <a:schemeClr val="tx1"/>
                </a:solidFill>
                <a:latin typeface="+mn-ea"/>
              </a:rPr>
              <a:t>なし</a:t>
            </a:r>
            <a:endParaRPr lang="en-US" altLang="ja-JP" sz="2400" dirty="0">
              <a:solidFill>
                <a:schemeClr val="tx1"/>
              </a:solidFill>
              <a:latin typeface="+mn-ea"/>
            </a:endParaRP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en-US" altLang="ja-JP" sz="2400" dirty="0">
                <a:solidFill>
                  <a:schemeClr val="tx1"/>
                </a:solidFill>
                <a:latin typeface="+mn-ea"/>
              </a:rPr>
              <a:t>	</a:t>
            </a:r>
            <a:r>
              <a:rPr lang="ja-JP" altLang="en-US" sz="2400" dirty="0">
                <a:solidFill>
                  <a:schemeClr val="tx1"/>
                </a:solidFill>
                <a:latin typeface="+mn-ea"/>
              </a:rPr>
              <a:t>３．特許使用料：</a:t>
            </a:r>
            <a:r>
              <a:rPr lang="en-US" altLang="ja-JP" sz="2400" dirty="0">
                <a:solidFill>
                  <a:schemeClr val="tx1"/>
                </a:solidFill>
                <a:latin typeface="+mn-ea"/>
              </a:rPr>
              <a:t>			</a:t>
            </a:r>
            <a:r>
              <a:rPr lang="ja-JP" altLang="en-US" sz="2400" dirty="0">
                <a:solidFill>
                  <a:schemeClr val="tx1"/>
                </a:solidFill>
                <a:latin typeface="+mn-ea"/>
              </a:rPr>
              <a:t>なし</a:t>
            </a:r>
            <a:endParaRPr lang="en-US" altLang="ja-JP" sz="2400" dirty="0">
              <a:solidFill>
                <a:schemeClr val="tx1"/>
              </a:solidFill>
              <a:latin typeface="+mn-ea"/>
            </a:endParaRP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en-US" altLang="ja-JP" sz="2400" dirty="0">
                <a:solidFill>
                  <a:schemeClr val="tx1"/>
                </a:solidFill>
                <a:latin typeface="+mn-ea"/>
              </a:rPr>
              <a:t>	</a:t>
            </a:r>
            <a:r>
              <a:rPr lang="ja-JP" altLang="en-US" sz="2400" dirty="0">
                <a:solidFill>
                  <a:schemeClr val="tx1"/>
                </a:solidFill>
                <a:latin typeface="+mn-ea"/>
              </a:rPr>
              <a:t>４．講演料：</a:t>
            </a:r>
            <a:r>
              <a:rPr lang="en-US" altLang="ja-JP" sz="2400" dirty="0">
                <a:solidFill>
                  <a:schemeClr val="tx1"/>
                </a:solidFill>
                <a:latin typeface="+mn-ea"/>
              </a:rPr>
              <a:t>			</a:t>
            </a:r>
            <a:r>
              <a:rPr lang="ja-JP" altLang="en-US" sz="2400" dirty="0">
                <a:solidFill>
                  <a:schemeClr val="tx1"/>
                </a:solidFill>
                <a:latin typeface="+mn-ea"/>
              </a:rPr>
              <a:t>○○製薬</a:t>
            </a:r>
            <a:endParaRPr lang="en-US" altLang="ja-JP" sz="2400" dirty="0">
              <a:solidFill>
                <a:schemeClr val="tx1"/>
              </a:solidFill>
              <a:latin typeface="+mn-ea"/>
            </a:endParaRP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en-US" altLang="ja-JP" sz="2400" dirty="0">
                <a:solidFill>
                  <a:schemeClr val="tx1"/>
                </a:solidFill>
                <a:latin typeface="+mn-ea"/>
              </a:rPr>
              <a:t>	</a:t>
            </a:r>
            <a:r>
              <a:rPr lang="ja-JP" altLang="en-US" sz="2400" dirty="0">
                <a:solidFill>
                  <a:schemeClr val="tx1"/>
                </a:solidFill>
                <a:latin typeface="+mn-ea"/>
              </a:rPr>
              <a:t>５．原稿料：</a:t>
            </a:r>
            <a:r>
              <a:rPr lang="en-US" altLang="ja-JP" sz="2400" dirty="0">
                <a:solidFill>
                  <a:schemeClr val="tx1"/>
                </a:solidFill>
                <a:latin typeface="+mn-ea"/>
              </a:rPr>
              <a:t>			</a:t>
            </a:r>
            <a:r>
              <a:rPr lang="ja-JP" altLang="en-US" sz="2400" dirty="0">
                <a:solidFill>
                  <a:schemeClr val="tx1"/>
                </a:solidFill>
                <a:latin typeface="+mn-ea"/>
              </a:rPr>
              <a:t>なし</a:t>
            </a:r>
            <a:endParaRPr lang="en-US" altLang="ja-JP" sz="2400" dirty="0">
              <a:solidFill>
                <a:schemeClr val="tx1"/>
              </a:solidFill>
              <a:latin typeface="+mn-ea"/>
            </a:endParaRP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en-US" altLang="ja-JP" sz="2400" dirty="0">
                <a:solidFill>
                  <a:schemeClr val="tx1"/>
                </a:solidFill>
                <a:latin typeface="+mn-ea"/>
              </a:rPr>
              <a:t>	</a:t>
            </a:r>
            <a:r>
              <a:rPr lang="ja-JP" altLang="en-US" sz="2400" dirty="0">
                <a:solidFill>
                  <a:schemeClr val="tx1"/>
                </a:solidFill>
                <a:latin typeface="+mn-ea"/>
              </a:rPr>
              <a:t>６．受託研究・共同研究費：</a:t>
            </a:r>
            <a:r>
              <a:rPr lang="en-US" altLang="ja-JP" sz="2400" dirty="0">
                <a:solidFill>
                  <a:schemeClr val="tx1"/>
                </a:solidFill>
                <a:latin typeface="+mn-ea"/>
              </a:rPr>
              <a:t>		</a:t>
            </a:r>
            <a:r>
              <a:rPr lang="ja-JP" altLang="en-US" sz="2400" dirty="0">
                <a:solidFill>
                  <a:schemeClr val="tx1"/>
                </a:solidFill>
                <a:latin typeface="+mn-ea"/>
              </a:rPr>
              <a:t>○○製薬</a:t>
            </a:r>
            <a:endParaRPr lang="en-US" altLang="ja-JP" sz="2400" dirty="0">
              <a:solidFill>
                <a:schemeClr val="tx1"/>
              </a:solidFill>
              <a:latin typeface="+mn-ea"/>
            </a:endParaRP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en-US" altLang="ja-JP" sz="2400" dirty="0">
                <a:solidFill>
                  <a:schemeClr val="tx1"/>
                </a:solidFill>
                <a:latin typeface="+mn-ea"/>
              </a:rPr>
              <a:t>	</a:t>
            </a:r>
            <a:r>
              <a:rPr lang="ja-JP" altLang="en-US" sz="2400" dirty="0">
                <a:solidFill>
                  <a:schemeClr val="tx1"/>
                </a:solidFill>
                <a:latin typeface="+mn-ea"/>
              </a:rPr>
              <a:t>７．奨学寄付金：</a:t>
            </a:r>
            <a:r>
              <a:rPr lang="en-US" altLang="ja-JP" sz="2400" dirty="0">
                <a:solidFill>
                  <a:schemeClr val="tx1"/>
                </a:solidFill>
                <a:latin typeface="+mn-ea"/>
              </a:rPr>
              <a:t>			</a:t>
            </a:r>
            <a:r>
              <a:rPr lang="ja-JP" altLang="en-US" sz="2400" dirty="0">
                <a:solidFill>
                  <a:schemeClr val="tx1"/>
                </a:solidFill>
                <a:latin typeface="+mn-ea"/>
              </a:rPr>
              <a:t>○○製薬</a:t>
            </a:r>
            <a:endParaRPr lang="en-US" altLang="ja-JP" sz="2400" dirty="0">
              <a:solidFill>
                <a:schemeClr val="tx1"/>
              </a:solidFill>
              <a:latin typeface="+mn-ea"/>
            </a:endParaRP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en-US" altLang="ja-JP" sz="2400" dirty="0">
                <a:solidFill>
                  <a:schemeClr val="tx1"/>
                </a:solidFill>
                <a:latin typeface="+mn-ea"/>
              </a:rPr>
              <a:t>	</a:t>
            </a:r>
            <a:r>
              <a:rPr lang="ja-JP" altLang="en-US" sz="2400" dirty="0">
                <a:solidFill>
                  <a:schemeClr val="tx1"/>
                </a:solidFill>
                <a:latin typeface="+mn-ea"/>
              </a:rPr>
              <a:t>８．寄付講座所属：</a:t>
            </a:r>
            <a:r>
              <a:rPr lang="en-US" altLang="ja-JP" sz="2400" dirty="0">
                <a:solidFill>
                  <a:schemeClr val="tx1"/>
                </a:solidFill>
                <a:latin typeface="+mn-ea"/>
              </a:rPr>
              <a:t>			</a:t>
            </a:r>
            <a:r>
              <a:rPr lang="ja-JP" altLang="en-US" sz="2400" dirty="0">
                <a:solidFill>
                  <a:schemeClr val="tx1"/>
                </a:solidFill>
                <a:latin typeface="+mn-ea"/>
              </a:rPr>
              <a:t>○○製薬</a:t>
            </a:r>
            <a:endParaRPr lang="en-US" altLang="ja-JP" sz="2400" dirty="0">
              <a:solidFill>
                <a:schemeClr val="tx1"/>
              </a:solidFill>
              <a:latin typeface="+mn-ea"/>
            </a:endParaRP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en-US" altLang="ja-JP" sz="2400" dirty="0">
                <a:solidFill>
                  <a:schemeClr val="tx1"/>
                </a:solidFill>
                <a:latin typeface="+mn-ea"/>
              </a:rPr>
              <a:t>	</a:t>
            </a:r>
            <a:r>
              <a:rPr lang="ja-JP" altLang="en-US" sz="2400" dirty="0">
                <a:solidFill>
                  <a:schemeClr val="tx1"/>
                </a:solidFill>
                <a:latin typeface="+mn-ea"/>
              </a:rPr>
              <a:t>９．贈答品などの報酬：</a:t>
            </a:r>
            <a:r>
              <a:rPr lang="en-US" altLang="ja-JP" sz="2400" dirty="0">
                <a:solidFill>
                  <a:schemeClr val="tx1"/>
                </a:solidFill>
                <a:latin typeface="+mn-ea"/>
              </a:rPr>
              <a:t>		</a:t>
            </a:r>
            <a:r>
              <a:rPr lang="ja-JP" altLang="en-US" sz="2400" dirty="0">
                <a:solidFill>
                  <a:schemeClr val="tx1"/>
                </a:solidFill>
                <a:latin typeface="+mn-ea"/>
              </a:rPr>
              <a:t>なし</a:t>
            </a:r>
            <a:endParaRPr lang="en-US" altLang="ja-JP" sz="2400" dirty="0">
              <a:solidFill>
                <a:schemeClr val="tx1"/>
              </a:solidFill>
              <a:latin typeface="+mn-ea"/>
            </a:endParaRP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en-US" altLang="ja-JP" sz="2400" dirty="0">
                <a:solidFill>
                  <a:schemeClr val="tx1"/>
                </a:solidFill>
                <a:latin typeface="+mn-ea"/>
              </a:rPr>
              <a:t>	10</a:t>
            </a:r>
            <a:r>
              <a:rPr lang="ja-JP" altLang="en-US" sz="2400" dirty="0">
                <a:solidFill>
                  <a:schemeClr val="tx1"/>
                </a:solidFill>
                <a:latin typeface="+mn-ea"/>
              </a:rPr>
              <a:t>．企業や営利団体による雇用：</a:t>
            </a:r>
            <a:r>
              <a:rPr lang="en-US" altLang="ja-JP" sz="2400" dirty="0">
                <a:solidFill>
                  <a:schemeClr val="tx1"/>
                </a:solidFill>
                <a:latin typeface="+mn-ea"/>
              </a:rPr>
              <a:t>	</a:t>
            </a:r>
            <a:r>
              <a:rPr lang="ja-JP" altLang="en-US" sz="2400" dirty="0">
                <a:solidFill>
                  <a:schemeClr val="tx1"/>
                </a:solidFill>
                <a:latin typeface="+mn-ea"/>
              </a:rPr>
              <a:t>なし</a:t>
            </a:r>
            <a:endParaRPr lang="en-US" altLang="ja-JP" sz="2400" dirty="0">
              <a:solidFill>
                <a:schemeClr val="tx1"/>
              </a:solidFill>
              <a:latin typeface="+mn-ea"/>
            </a:endParaRP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en-US" altLang="ja-JP" sz="2400" dirty="0">
                <a:solidFill>
                  <a:schemeClr val="tx1"/>
                </a:solidFill>
                <a:latin typeface="+mn-ea"/>
              </a:rPr>
              <a:t>	11</a:t>
            </a:r>
            <a:r>
              <a:rPr lang="ja-JP" altLang="en-US" sz="2400" dirty="0">
                <a:solidFill>
                  <a:schemeClr val="tx1"/>
                </a:solidFill>
                <a:latin typeface="+mn-ea"/>
              </a:rPr>
              <a:t>．薬剤・試料などの提供：</a:t>
            </a:r>
            <a:r>
              <a:rPr lang="en-US" altLang="ja-JP" sz="2400" dirty="0">
                <a:solidFill>
                  <a:schemeClr val="tx1"/>
                </a:solidFill>
                <a:latin typeface="+mn-ea"/>
              </a:rPr>
              <a:t>		</a:t>
            </a:r>
            <a:r>
              <a:rPr lang="ja-JP" altLang="en-US" sz="2400" dirty="0">
                <a:solidFill>
                  <a:schemeClr val="tx1"/>
                </a:solidFill>
                <a:latin typeface="+mn-ea"/>
              </a:rPr>
              <a:t>なし</a:t>
            </a:r>
            <a:endParaRPr lang="en-US" altLang="ja-JP" sz="2400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25454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216</Words>
  <Application>Microsoft Office PowerPoint</Application>
  <PresentationFormat>画面に合わせる (4:3)</PresentationFormat>
  <Paragraphs>19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ＭＳ Ｐゴシック</vt:lpstr>
      <vt:lpstr>Arial</vt:lpstr>
      <vt:lpstr>Calibri</vt:lpstr>
      <vt:lpstr>Office ​​テーマ</vt:lpstr>
      <vt:lpstr>日本リンパ網内系学会 COI開示 筆頭発表者氏名：○○　○○</vt:lpstr>
      <vt:lpstr>日本リンパ網内系学会 COI開示 筆頭発表者氏名：○○　○○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日本リンパ網内系学会 COI開示 筆頭発表者氏名：○○　○○</dc:title>
  <dc:creator>Ikuo MIURA</dc:creator>
  <cp:lastModifiedBy>W03N032</cp:lastModifiedBy>
  <cp:revision>18</cp:revision>
  <dcterms:created xsi:type="dcterms:W3CDTF">2012-06-08T07:43:38Z</dcterms:created>
  <dcterms:modified xsi:type="dcterms:W3CDTF">2019-12-13T02:55:22Z</dcterms:modified>
</cp:coreProperties>
</file>