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5F98193-2620-42F9-BE82-1C500CEB10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A1C66FC-FC3C-4921-867C-BC14175609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E92F12C-90CA-4EA1-9B1F-04706510D172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45BF773F-5754-440B-A154-C018E8AF4D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0003FAB7-05A9-4CE8-AE12-D69409BAA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C02B8BF-AD1A-4B28-8802-31C834CC2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78BCAF9-C240-413D-90FC-AC96952E27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319CC9-CB33-4036-AD0D-2AF23EAE922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5884C2-1805-4EB9-98EA-2AA5C1FA8A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A57C31-3154-42E2-9D98-6B3959A76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46DB7B-0054-448F-8B45-36A640A07C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E67B1182-286F-4745-A484-F2221C8273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033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5BFDB0-8807-4619-AA73-A1ECEDAC5B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0F9368-22A1-4BD0-B55A-ABE7BF22D5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FDB922-FBA4-4816-87A8-5BE257126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6149B76-E4F0-40E9-8169-0F5D66FD79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735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451321-ABEB-40D1-94B9-08E4E31BAB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2B2F19-BE22-4879-B4A0-2904E929A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992188-7BB0-4886-AACC-4243DB42AD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F464E99-A9E0-4ED5-8858-CD561F995B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570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5FBF0B-9002-445E-95D8-7CA44458E4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05D2EE-C4EF-40F9-BA4E-176DDA2CE2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2FF5E0-4BCA-4876-ACFF-8A953CD774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2539F6ED-8D41-4358-8F7D-091353D752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44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E43EAE-FC2A-4D94-AC55-652FA9B50C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5EF8BD-0EF8-4733-8AAF-77887F4B36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F5BDFD-3A8B-4174-810F-6995EE5D25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1EF6F90F-3EC3-4FE9-B142-3DEFF71310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708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3AEB-1E76-4F2D-A80A-B9863AEF3C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A994D0-20FE-4120-8B99-0976C2104F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A03DBE-7A03-4806-B1D3-FF76CA34CD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C1D5F280-CDFC-43FB-AA67-613FE696C9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02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DD2D54B-5220-4E3C-A55A-0FDE5749C8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504BE02-DBF5-4849-8B05-F211240A5B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4A5AAAD-59BF-4850-82E9-1F13E72DA0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51732B3-6AD7-45D2-9B51-B45B9A425A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837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90A78B-5BE2-4856-99A9-FB42C8C370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DEF3C9-DF0A-4548-9283-FA0EAD1642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5B07240-1ACF-4827-A326-0F9EC9F22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9FABAB02-5DDA-41BE-8307-7AEC886D5E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6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3D9A33A-9362-44D6-8D8F-E74111B693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5195030-F254-4610-9893-DA87E07A6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071B463-4B2D-4DC7-8612-329E3C2E7F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5613C74F-BE23-4620-ADDB-1A2F8F54859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643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507F0A-41CB-4A93-A0AA-28C9AB8E96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E2AD09-F1FA-43FC-8A7E-E733BDCE2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67C445-1CA1-40C2-8759-993C05628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19379B2-5A5A-463C-A017-6867CDE47B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71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C95B98-FC46-4C52-99D1-C7035F6C07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03046-8013-464D-90C8-B044004E51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DA9BC0-7FEC-46D0-8AC7-392DBAB734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D4876E30-E483-49DD-84FD-D415B35BC1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574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E97375F-6614-43DD-9537-5888BE976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A202458-7B23-441C-98BD-C8AF7F6F0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D30860-E4C2-4B10-A32B-FCC826908F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66ED8D-4D1A-4A4A-B591-BE7F224A88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19B290-79B0-435B-881A-82DC96230E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A0293F88-79BE-410C-950F-DB6E1E1A5E2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BAAD248-E4D5-4721-BF2C-6F3B35B3B815}"/>
              </a:ext>
            </a:extLst>
          </p:cNvPr>
          <p:cNvSpPr txBox="1">
            <a:spLocks noChangeArrowheads="1"/>
          </p:cNvSpPr>
          <p:nvPr/>
        </p:nvSpPr>
        <p:spPr>
          <a:xfrm>
            <a:off x="225425" y="428625"/>
            <a:ext cx="8704263" cy="2574925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ja-JP" sz="3600" dirty="0">
                <a:solidFill>
                  <a:srgbClr val="FFFFFF"/>
                </a:solidFill>
                <a:ea typeface="ＭＳ Ｐゴシック" pitchFamily="28" charset="-128"/>
                <a:cs typeface="Arial" pitchFamily="34" charset="0"/>
              </a:rPr>
              <a:t>The Japanese Society for </a:t>
            </a:r>
            <a:r>
              <a:rPr lang="en-US" altLang="ja-JP" sz="3600" dirty="0" err="1">
                <a:solidFill>
                  <a:srgbClr val="FFFFFF"/>
                </a:solidFill>
                <a:ea typeface="ＭＳ Ｐゴシック" pitchFamily="28" charset="-128"/>
                <a:cs typeface="Arial" pitchFamily="34" charset="0"/>
              </a:rPr>
              <a:t>Lymphoreticular</a:t>
            </a:r>
            <a:r>
              <a:rPr lang="en-US" altLang="ja-JP" sz="3600" dirty="0">
                <a:solidFill>
                  <a:srgbClr val="FFFFFF"/>
                </a:solidFill>
                <a:ea typeface="ＭＳ Ｐゴシック" pitchFamily="28" charset="-128"/>
                <a:cs typeface="Arial" pitchFamily="34" charset="0"/>
              </a:rPr>
              <a:t> Tissue Research</a:t>
            </a:r>
            <a:br>
              <a:rPr kumimoji="0" lang="en-US" altLang="ja-JP" sz="4400" b="1" kern="0" dirty="0">
                <a:solidFill>
                  <a:srgbClr val="FFFFFF"/>
                </a:solidFill>
                <a:latin typeface="ＭＳ Ｐゴシック" pitchFamily="50" charset="-128"/>
              </a:rPr>
            </a:br>
            <a:br>
              <a:rPr kumimoji="0" lang="en-US" altLang="ja-JP" sz="2400" b="1" i="1" kern="0" dirty="0">
                <a:solidFill>
                  <a:srgbClr val="FFFF1F"/>
                </a:solidFill>
                <a:latin typeface="ＭＳ Ｐゴシック" pitchFamily="50" charset="-128"/>
              </a:rPr>
            </a:br>
            <a:r>
              <a:rPr lang="en-US" altLang="ja-JP" sz="2400" b="1" dirty="0">
                <a:solidFill>
                  <a:srgbClr val="FFFF1F"/>
                </a:solidFill>
                <a:latin typeface="ＭＳ Ｐゴシック" pitchFamily="50" charset="-128"/>
              </a:rPr>
              <a:t>Institution</a:t>
            </a:r>
            <a:r>
              <a:rPr lang="ja-JP" altLang="en-US" sz="2400" b="1" dirty="0">
                <a:solidFill>
                  <a:srgbClr val="FFFF1F"/>
                </a:solidFill>
                <a:latin typeface="ＭＳ Ｐゴシック" pitchFamily="50" charset="-128"/>
              </a:rPr>
              <a:t>：○○○○</a:t>
            </a:r>
            <a:endParaRPr lang="en-US" altLang="ja-JP" sz="2400" b="1" dirty="0">
              <a:solidFill>
                <a:srgbClr val="FFFF1F"/>
              </a:solidFill>
              <a:latin typeface="ＭＳ Ｐゴシック" pitchFamily="50" charset="-128"/>
            </a:endParaRPr>
          </a:p>
          <a:p>
            <a:pPr algn="ctr" eaLnBrk="1" hangingPunct="1">
              <a:defRPr/>
            </a:pPr>
            <a:r>
              <a:rPr lang="en-US" altLang="ja-JP" sz="2400" b="1" dirty="0">
                <a:solidFill>
                  <a:srgbClr val="FFFF1F"/>
                </a:solidFill>
                <a:latin typeface="ＭＳ Ｐゴシック" pitchFamily="50" charset="-128"/>
              </a:rPr>
              <a:t>Name</a:t>
            </a:r>
            <a:r>
              <a:rPr lang="ja-JP" altLang="en-US" sz="2400" b="1" dirty="0">
                <a:solidFill>
                  <a:srgbClr val="FFFF1F"/>
                </a:solidFill>
                <a:latin typeface="ＭＳ Ｐゴシック" pitchFamily="50" charset="-128"/>
              </a:rPr>
              <a:t>：○○○○</a:t>
            </a:r>
            <a:endParaRPr lang="ja-JP" altLang="ja-JP" sz="2400" b="1" dirty="0">
              <a:solidFill>
                <a:srgbClr val="FFFF1F"/>
              </a:solidFill>
              <a:latin typeface="ＭＳ Ｐゴシック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7930732-2AE6-4014-8B03-F9B3D117A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63" y="4186238"/>
            <a:ext cx="76358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sz="2800" kern="0" dirty="0">
                <a:solidFill>
                  <a:srgbClr val="FFFFFF"/>
                </a:solidFill>
                <a:latin typeface="Arial" charset="0"/>
                <a:ea typeface="ＭＳ Ｐゴシック" pitchFamily="28" charset="-128"/>
              </a:rPr>
              <a:t>I have no</a:t>
            </a:r>
            <a:r>
              <a:rPr kumimoji="0" lang="ja-JP" altLang="ja-JP" sz="2800" kern="0" dirty="0">
                <a:solidFill>
                  <a:srgbClr val="FFFFFF"/>
                </a:solidFill>
                <a:latin typeface="Arial" charset="0"/>
                <a:ea typeface="ＭＳ Ｐゴシック" pitchFamily="28" charset="-128"/>
              </a:rPr>
              <a:t> </a:t>
            </a:r>
            <a:r>
              <a:rPr kumimoji="0" lang="en-US" altLang="ja-JP" sz="2800" kern="0" dirty="0">
                <a:solidFill>
                  <a:srgbClr val="FFFFFF"/>
                </a:solidFill>
                <a:latin typeface="Arial" charset="0"/>
                <a:ea typeface="ＭＳ Ｐゴシック" pitchFamily="28" charset="-128"/>
              </a:rPr>
              <a:t>conflict-of-interest to disclose.</a:t>
            </a:r>
            <a:endParaRPr kumimoji="0" lang="en-US" altLang="ja-JP" sz="2000" kern="0" dirty="0">
              <a:solidFill>
                <a:srgbClr val="FFFFFF"/>
              </a:solidFill>
              <a:latin typeface="Arial" charset="0"/>
              <a:ea typeface="ＭＳ Ｐゴシック" pitchFamily="28" charset="-128"/>
            </a:endParaRPr>
          </a:p>
        </p:txBody>
      </p:sp>
      <p:sp>
        <p:nvSpPr>
          <p:cNvPr id="16388" name="テキスト ボックス 6">
            <a:extLst>
              <a:ext uri="{FF2B5EF4-FFF2-40B4-BE49-F238E27FC236}">
                <a16:creationId xmlns:a16="http://schemas.microsoft.com/office/drawing/2014/main" id="{193EE6B2-551A-4343-9585-4579D90D6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0"/>
            <a:ext cx="1655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b="1">
                <a:solidFill>
                  <a:schemeClr val="bg1"/>
                </a:solidFill>
                <a:latin typeface="Calibri" panose="020F0502020204030204" pitchFamily="34" charset="0"/>
              </a:rPr>
              <a:t>Form 1A-E</a:t>
            </a:r>
            <a:endParaRPr lang="ja-JP" altLang="en-US" sz="24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3FEC0A19-6F1E-4405-87D6-DA7AA1559DAF}"/>
              </a:ext>
            </a:extLst>
          </p:cNvPr>
          <p:cNvSpPr txBox="1">
            <a:spLocks noChangeArrowheads="1"/>
          </p:cNvSpPr>
          <p:nvPr/>
        </p:nvSpPr>
        <p:spPr>
          <a:xfrm>
            <a:off x="225425" y="428625"/>
            <a:ext cx="8704263" cy="1847850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ja-JP" sz="3200" dirty="0">
                <a:solidFill>
                  <a:srgbClr val="FFFFFF"/>
                </a:solidFill>
                <a:ea typeface="ＭＳ Ｐゴシック" pitchFamily="28" charset="-128"/>
                <a:cs typeface="Arial" pitchFamily="34" charset="0"/>
              </a:rPr>
              <a:t>The Japanese Society for </a:t>
            </a:r>
            <a:r>
              <a:rPr lang="en-US" altLang="ja-JP" sz="3200" dirty="0" err="1">
                <a:solidFill>
                  <a:srgbClr val="FFFFFF"/>
                </a:solidFill>
                <a:ea typeface="ＭＳ Ｐゴシック" pitchFamily="28" charset="-128"/>
                <a:cs typeface="Arial" pitchFamily="34" charset="0"/>
              </a:rPr>
              <a:t>Lymphoreticular</a:t>
            </a:r>
            <a:r>
              <a:rPr lang="en-US" altLang="ja-JP" sz="3200" dirty="0">
                <a:solidFill>
                  <a:srgbClr val="FFFFFF"/>
                </a:solidFill>
                <a:ea typeface="ＭＳ Ｐゴシック" pitchFamily="28" charset="-128"/>
                <a:cs typeface="Arial" pitchFamily="34" charset="0"/>
              </a:rPr>
              <a:t> Tissue Research</a:t>
            </a:r>
            <a:br>
              <a:rPr kumimoji="0" lang="en-US" altLang="ja-JP" sz="4000" b="1" kern="0" dirty="0">
                <a:solidFill>
                  <a:srgbClr val="FFFFFF"/>
                </a:solidFill>
                <a:latin typeface="ＭＳ Ｐゴシック" pitchFamily="50" charset="-128"/>
              </a:rPr>
            </a:br>
            <a:br>
              <a:rPr kumimoji="0" lang="en-US" altLang="ja-JP" sz="1000" b="1" i="1" kern="0" dirty="0">
                <a:solidFill>
                  <a:srgbClr val="FFFF1F"/>
                </a:solidFill>
                <a:latin typeface="ＭＳ Ｐゴシック" pitchFamily="50" charset="-128"/>
              </a:rPr>
            </a:br>
            <a:r>
              <a:rPr lang="en-US" altLang="ja-JP" sz="2000" b="1" dirty="0">
                <a:solidFill>
                  <a:srgbClr val="FFFF1F"/>
                </a:solidFill>
                <a:latin typeface="ＭＳ Ｐゴシック" pitchFamily="50" charset="-128"/>
              </a:rPr>
              <a:t>Institution</a:t>
            </a:r>
            <a:r>
              <a:rPr lang="ja-JP" altLang="en-US" sz="2000" b="1" dirty="0">
                <a:solidFill>
                  <a:srgbClr val="FFFF1F"/>
                </a:solidFill>
                <a:latin typeface="ＭＳ Ｐゴシック" pitchFamily="50" charset="-128"/>
              </a:rPr>
              <a:t>：○○○○</a:t>
            </a:r>
            <a:endParaRPr lang="en-US" altLang="ja-JP" sz="2000" b="1" dirty="0">
              <a:solidFill>
                <a:srgbClr val="FFFF1F"/>
              </a:solidFill>
              <a:latin typeface="ＭＳ Ｐゴシック" pitchFamily="50" charset="-128"/>
            </a:endParaRPr>
          </a:p>
          <a:p>
            <a:pPr algn="ctr" eaLnBrk="1" hangingPunct="1">
              <a:defRPr/>
            </a:pPr>
            <a:r>
              <a:rPr lang="en-US" altLang="ja-JP" sz="2000" b="1" dirty="0">
                <a:solidFill>
                  <a:srgbClr val="FFFF1F"/>
                </a:solidFill>
                <a:latin typeface="ＭＳ Ｐゴシック" pitchFamily="50" charset="-128"/>
              </a:rPr>
              <a:t>Name</a:t>
            </a:r>
            <a:r>
              <a:rPr lang="ja-JP" altLang="en-US" sz="2000" b="1" dirty="0">
                <a:solidFill>
                  <a:srgbClr val="FFFF1F"/>
                </a:solidFill>
                <a:latin typeface="ＭＳ Ｐゴシック" pitchFamily="50" charset="-128"/>
              </a:rPr>
              <a:t>：○○○○</a:t>
            </a:r>
            <a:endParaRPr lang="ja-JP" altLang="ja-JP" sz="2000" b="1" dirty="0">
              <a:solidFill>
                <a:srgbClr val="FFFF1F"/>
              </a:solidFill>
              <a:latin typeface="ＭＳ Ｐゴシック" pitchFamily="50" charset="-128"/>
            </a:endParaRPr>
          </a:p>
        </p:txBody>
      </p:sp>
      <p:sp>
        <p:nvSpPr>
          <p:cNvPr id="17411" name="テキスト ボックス 6">
            <a:extLst>
              <a:ext uri="{FF2B5EF4-FFF2-40B4-BE49-F238E27FC236}">
                <a16:creationId xmlns:a16="http://schemas.microsoft.com/office/drawing/2014/main" id="{6399CDFC-A12F-4CCD-BDE8-8EBDC793E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0"/>
            <a:ext cx="1655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b="1">
                <a:solidFill>
                  <a:schemeClr val="bg1"/>
                </a:solidFill>
                <a:latin typeface="Calibri" panose="020F0502020204030204" pitchFamily="34" charset="0"/>
              </a:rPr>
              <a:t>Form 1B-E</a:t>
            </a:r>
            <a:endParaRPr lang="ja-JP" altLang="en-US" sz="24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090D0FA-9D99-4FFD-902B-D6CBC8FC22EC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2420938"/>
            <a:ext cx="8993187" cy="415448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sz="2400" kern="0" dirty="0">
                <a:solidFill>
                  <a:schemeClr val="bg1"/>
                </a:solidFill>
                <a:cs typeface="Arial" pitchFamily="34" charset="0"/>
              </a:rPr>
              <a:t>The following financial conflict-of-interests are associated with the presenter.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kumimoji="0" lang="en-US" altLang="ja-JP" sz="1050" kern="0" dirty="0">
              <a:solidFill>
                <a:schemeClr val="bg1"/>
              </a:solidFill>
              <a:cs typeface="Arial" pitchFamily="34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arenBoth"/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Consultant / adviser</a:t>
            </a:r>
            <a:r>
              <a:rPr kumimoji="0" lang="ja-JP" altLang="en-US" kern="0" dirty="0">
                <a:solidFill>
                  <a:schemeClr val="bg1"/>
                </a:solidFill>
                <a:cs typeface="Arial" pitchFamily="34" charset="0"/>
              </a:rPr>
              <a:t>　　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	None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(2) Stock holdings</a:t>
            </a:r>
            <a:r>
              <a:rPr kumimoji="0" lang="ja-JP" altLang="en-US" kern="0" dirty="0">
                <a:solidFill>
                  <a:schemeClr val="bg1"/>
                </a:solidFill>
                <a:cs typeface="Arial" pitchFamily="34" charset="0"/>
              </a:rPr>
              <a:t>　　　　　　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None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(3) Patents / licenses</a:t>
            </a:r>
            <a:r>
              <a:rPr kumimoji="0" lang="ja-JP" altLang="en-US" kern="0" dirty="0">
                <a:solidFill>
                  <a:schemeClr val="bg1"/>
                </a:solidFill>
                <a:cs typeface="Arial" pitchFamily="34" charset="0"/>
              </a:rPr>
              <a:t>　　　　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None</a:t>
            </a:r>
          </a:p>
          <a:p>
            <a:pPr marL="2774950" indent="-277495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(4) Honoraria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	Pharma A, </a:t>
            </a:r>
            <a:r>
              <a:rPr kumimoji="0" lang="en-US" altLang="ja-JP" kern="0" dirty="0" err="1">
                <a:solidFill>
                  <a:schemeClr val="bg1"/>
                </a:solidFill>
                <a:cs typeface="Arial" pitchFamily="34" charset="0"/>
              </a:rPr>
              <a:t>pharma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 B, ....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(5) Writing payment</a:t>
            </a:r>
            <a:r>
              <a:rPr kumimoji="0" lang="ja-JP" altLang="en-US" kern="0" dirty="0">
                <a:solidFill>
                  <a:srgbClr val="FF0000"/>
                </a:solidFill>
                <a:cs typeface="Arial" pitchFamily="34" charset="0"/>
              </a:rPr>
              <a:t>　</a:t>
            </a:r>
            <a:r>
              <a:rPr kumimoji="0" lang="ja-JP" altLang="en-US" kern="0" dirty="0">
                <a:solidFill>
                  <a:schemeClr val="bg1"/>
                </a:solidFill>
                <a:cs typeface="Arial" pitchFamily="34" charset="0"/>
              </a:rPr>
              <a:t>　　　　　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None</a:t>
            </a:r>
          </a:p>
          <a:p>
            <a:pPr marL="2774950" indent="-2774950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(6) Research grants</a:t>
            </a:r>
            <a:r>
              <a:rPr kumimoji="0" lang="ja-JP" altLang="en-US" kern="0" dirty="0">
                <a:solidFill>
                  <a:schemeClr val="bg1"/>
                </a:solidFill>
                <a:cs typeface="Arial" pitchFamily="34" charset="0"/>
              </a:rPr>
              <a:t>　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	Pharma A, </a:t>
            </a:r>
            <a:r>
              <a:rPr kumimoji="0" lang="en-US" altLang="ja-JP" kern="0" dirty="0" err="1">
                <a:solidFill>
                  <a:schemeClr val="bg1"/>
                </a:solidFill>
                <a:cs typeface="Arial" pitchFamily="34" charset="0"/>
              </a:rPr>
              <a:t>pharma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 B, ....</a:t>
            </a:r>
          </a:p>
          <a:p>
            <a:pPr marL="2774950" indent="-2774950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(7) Scholarship funds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	Pharma A, </a:t>
            </a:r>
            <a:r>
              <a:rPr kumimoji="0" lang="en-US" altLang="ja-JP" kern="0" dirty="0" err="1">
                <a:solidFill>
                  <a:schemeClr val="bg1"/>
                </a:solidFill>
                <a:cs typeface="Arial" pitchFamily="34" charset="0"/>
              </a:rPr>
              <a:t>pharma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 B, ....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(8) Endowed chair</a:t>
            </a:r>
            <a:r>
              <a:rPr kumimoji="0" lang="ja-JP" altLang="en-US" kern="0" dirty="0">
                <a:solidFill>
                  <a:schemeClr val="bg1"/>
                </a:solidFill>
                <a:cs typeface="Arial" pitchFamily="34" charset="0"/>
              </a:rPr>
              <a:t>　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	Pharma A, </a:t>
            </a:r>
            <a:r>
              <a:rPr kumimoji="0" lang="en-US" altLang="ja-JP" kern="0" dirty="0" err="1">
                <a:solidFill>
                  <a:schemeClr val="bg1"/>
                </a:solidFill>
                <a:cs typeface="Arial" pitchFamily="34" charset="0"/>
              </a:rPr>
              <a:t>pharma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 B, ....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(9) Gifts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			None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(10) Employment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		None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altLang="ja-JP" kern="0" dirty="0">
                <a:solidFill>
                  <a:srgbClr val="FFFF00"/>
                </a:solidFill>
                <a:cs typeface="Arial" pitchFamily="34" charset="0"/>
              </a:rPr>
              <a:t>(11) Drug/reagent donation</a:t>
            </a:r>
            <a:r>
              <a:rPr kumimoji="0" lang="en-US" altLang="ja-JP" kern="0" dirty="0">
                <a:solidFill>
                  <a:schemeClr val="bg1"/>
                </a:solidFill>
                <a:cs typeface="Arial" pitchFamily="34" charset="0"/>
              </a:rPr>
              <a:t>	None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kumimoji="0" lang="en-US" altLang="ja-JP" sz="2000" kern="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172</Words>
  <Application>Microsoft Office PowerPoint</Application>
  <PresentationFormat>画面に合わせる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Default Design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日本リンパ網内系学会 COI開示 筆頭発表者氏名：○○　○○</dc:title>
  <dc:creator>Ikuo MIURA</dc:creator>
  <cp:lastModifiedBy>W03N032</cp:lastModifiedBy>
  <cp:revision>16</cp:revision>
  <dcterms:created xsi:type="dcterms:W3CDTF">2012-06-08T07:43:38Z</dcterms:created>
  <dcterms:modified xsi:type="dcterms:W3CDTF">2019-12-13T05:12:27Z</dcterms:modified>
</cp:coreProperties>
</file>