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5650" y="766762"/>
            <a:ext cx="7632700" cy="2446213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4000" dirty="0">
                <a:latin typeface="+mn-ea"/>
              </a:rPr>
              <a:t>日本形成外科手術手技学会</a:t>
            </a:r>
            <a:br>
              <a:rPr lang="en-US" altLang="ja-JP" sz="4000" dirty="0">
                <a:latin typeface="+mn-ea"/>
              </a:rPr>
            </a:br>
            <a:r>
              <a:rPr lang="ja-JP" altLang="en-US" sz="4000" dirty="0">
                <a:latin typeface="+mn-ea"/>
              </a:rPr>
              <a:t>利益相反 開示</a:t>
            </a:r>
            <a:br>
              <a:rPr lang="en-US" altLang="ja-JP" sz="4000" dirty="0">
                <a:latin typeface="+mn-ea"/>
              </a:rPr>
            </a:br>
            <a:endParaRPr lang="en-US" altLang="ja-JP" sz="1400" dirty="0">
              <a:latin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800" i="1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所属・氏名</a:t>
            </a:r>
          </a:p>
        </p:txBody>
      </p:sp>
      <p:sp>
        <p:nvSpPr>
          <p:cNvPr id="3076" name="テキスト ボックス 4"/>
          <p:cNvSpPr txBox="1">
            <a:spLocks noChangeArrowheads="1"/>
          </p:cNvSpPr>
          <p:nvPr/>
        </p:nvSpPr>
        <p:spPr bwMode="auto">
          <a:xfrm>
            <a:off x="682005" y="3556149"/>
            <a:ext cx="78486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100" dirty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3077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2</a:t>
            </a:r>
            <a:endParaRPr lang="ja-JP" altLang="en-US" sz="20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</p:txBody>
      </p:sp>
      <p:sp>
        <p:nvSpPr>
          <p:cNvPr id="3079" name="テキスト ボックス 7"/>
          <p:cNvSpPr txBox="1">
            <a:spLocks noChangeArrowheads="1"/>
          </p:cNvSpPr>
          <p:nvPr/>
        </p:nvSpPr>
        <p:spPr bwMode="auto">
          <a:xfrm>
            <a:off x="888083" y="397048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講演料：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○○○社</a:t>
            </a:r>
            <a:endParaRPr lang="en-US" altLang="ja-JP" sz="2400" dirty="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受託研究・共同研究費：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○○製薬</a:t>
            </a:r>
            <a:endParaRPr lang="en-US" altLang="ja-JP" sz="2400" dirty="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寄付講座所属：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あり　（○○社）</a:t>
            </a:r>
          </a:p>
        </p:txBody>
      </p:sp>
      <p:sp>
        <p:nvSpPr>
          <p:cNvPr id="3080" name="テキスト ボックス 2"/>
          <p:cNvSpPr txBox="1">
            <a:spLocks noChangeArrowheads="1"/>
          </p:cNvSpPr>
          <p:nvPr/>
        </p:nvSpPr>
        <p:spPr bwMode="auto">
          <a:xfrm>
            <a:off x="2224088" y="5765800"/>
            <a:ext cx="469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（↑開示すべき内容がある項目のみ記載）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オフィス・テイクワン037</cp:lastModifiedBy>
  <cp:revision>2</cp:revision>
  <dcterms:created xsi:type="dcterms:W3CDTF">2012-08-17T07:21:12Z</dcterms:created>
  <dcterms:modified xsi:type="dcterms:W3CDTF">2019-12-26T06:04:30Z</dcterms:modified>
</cp:coreProperties>
</file>