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8AAEE"/>
    <a:srgbClr val="4F7BF7"/>
    <a:srgbClr val="FFFF1F"/>
    <a:srgbClr val="00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50" d="100"/>
          <a:sy n="50" d="100"/>
        </p:scale>
        <p:origin x="-1728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E3507893-C921-4A58-8178-30626F0AEF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0BC52E47-C9AB-4A5E-A304-5BCB501A8F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B4DE55-53E1-4A3F-8ED6-FB313DF6B70E}" type="slidenum">
              <a:rPr lang="en-US" altLang="ja-JP" smtClean="0"/>
              <a:pPr>
                <a:defRPr/>
              </a:pPr>
              <a:t>1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5CDE7B-1D29-44B0-B780-047F020A702A}" type="slidenum">
              <a:rPr lang="en-US" altLang="ja-JP" smtClean="0"/>
              <a:pPr>
                <a:defRPr/>
              </a:pPr>
              <a:t>2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2416-99ED-4058-9207-832AA07BBF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D0BE4-7EAE-4680-9AA4-86345DD212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4E775-4A74-4CD9-A906-B2C6A99BC9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8FDD-6A67-46EA-9DAC-42DD7847B6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95A52-E66F-438B-AF73-29B6207985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8D56-AFD1-425B-BAE9-AB2C19E791F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B5FD-ABE5-4A2D-8228-31A1A2F5BB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2A60-4847-4EDA-91D9-DB701043FE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2E59-FE24-42B1-B349-97A1FE3CC25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5F721-5BE4-4387-9636-B36DC3576F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9E5AC-20B1-47C7-B329-2D489D1FA9F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82F111FF-3B85-484C-9E7A-2C740FB33F0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8AAE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995363"/>
            <a:ext cx="7835900" cy="320675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>日本総合健診医学会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/>
            </a:r>
            <a:b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</a:b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>筆頭発表者名：○</a:t>
            </a:r>
            <a:r>
              <a:rPr lang="en-US" altLang="ja-J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>×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> △□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250825" y="231775"/>
            <a:ext cx="8632825" cy="6389688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6075" y="5049838"/>
            <a:ext cx="8451850" cy="11255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ja-JP" altLang="en-US" sz="2800" b="1" kern="0" dirty="0">
                <a:latin typeface="ＭＳ Ｐゴシック" pitchFamily="50" charset="-128"/>
                <a:ea typeface="ＭＳ Ｐゴシック" pitchFamily="50" charset="-128"/>
              </a:rPr>
              <a:t>演題発表に関連し、開示すべき</a:t>
            </a:r>
            <a:r>
              <a:rPr kumimoji="0" lang="en-US" altLang="ja-JP" sz="2800" b="1" kern="0" dirty="0">
                <a:latin typeface="ＭＳ Ｐゴシック" pitchFamily="50" charset="-128"/>
                <a:ea typeface="ＭＳ Ｐゴシック" pitchFamily="50" charset="-128"/>
              </a:rPr>
              <a:t>CO I </a:t>
            </a:r>
            <a:r>
              <a:rPr kumimoji="0" lang="ja-JP" altLang="en-US" sz="2800" b="1" kern="0" dirty="0">
                <a:latin typeface="ＭＳ Ｐゴシック" pitchFamily="50" charset="-128"/>
                <a:ea typeface="ＭＳ Ｐゴシック" pitchFamily="50" charset="-128"/>
              </a:rPr>
              <a:t>関係にある</a:t>
            </a:r>
            <a:endParaRPr kumimoji="0" lang="en-US" altLang="ja-JP" sz="2800" b="1" kern="0" dirty="0"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ja-JP" altLang="en-US" sz="2800" b="1" kern="0" dirty="0">
                <a:latin typeface="ＭＳ Ｐゴシック" pitchFamily="50" charset="-128"/>
                <a:ea typeface="ＭＳ Ｐゴシック" pitchFamily="50" charset="-128"/>
              </a:rPr>
              <a:t>企業などはありません。</a:t>
            </a:r>
            <a:endParaRPr kumimoji="0" lang="en-US" altLang="ja-JP" sz="2800" b="1" kern="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3" name="正方形/長方形 3"/>
          <p:cNvSpPr>
            <a:spLocks noChangeArrowheads="1"/>
          </p:cNvSpPr>
          <p:nvPr/>
        </p:nvSpPr>
        <p:spPr bwMode="auto">
          <a:xfrm>
            <a:off x="0" y="-7938"/>
            <a:ext cx="840422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b="1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（様式１－Ａ）　申告すべきＣＯＩ状態がない場合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8AAE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3032125"/>
            <a:ext cx="8451850" cy="3541713"/>
          </a:xfrm>
          <a:ln w="19050"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演題発表に関連し、開示すべき</a:t>
            </a:r>
            <a:r>
              <a:rPr lang="en-US" altLang="ja-J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CO I 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関係にある企業などとして、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①顧問：　　　　　　　　　　　　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②株保有・利益：　　　　　　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③特許使用料：　　　　　　　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④講演料：　　　　　　　　　　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⑤原稿料：　　　　　　　　　　　　  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⑥受託研究・共同研究費：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⑦奨学寄付金：　 　　　　　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⑧寄付講座所属：　　　　　　　　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⑨贈答品などの報酬：　　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 　</a:t>
            </a:r>
            <a:endParaRPr lang="en-US" altLang="ja-JP" sz="2000" b="1" dirty="0" smtClean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623888"/>
            <a:ext cx="7835900" cy="2157412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>日本総合健診医学会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/>
            </a:r>
            <a:b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</a:b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>筆頭発表者名：○</a:t>
            </a:r>
            <a:r>
              <a:rPr lang="en-US" altLang="ja-J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>×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-128"/>
              </a:rPr>
              <a:t> △□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250825" y="231775"/>
            <a:ext cx="8632825" cy="6389688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3077" name="正方形/長方形 3"/>
          <p:cNvSpPr>
            <a:spLocks noChangeArrowheads="1"/>
          </p:cNvSpPr>
          <p:nvPr/>
        </p:nvSpPr>
        <p:spPr bwMode="auto">
          <a:xfrm>
            <a:off x="0" y="-7938"/>
            <a:ext cx="840422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b="1">
                <a:latin typeface="HGP創英角ｺﾞｼｯｸUB" pitchFamily="50" charset="-128"/>
                <a:ea typeface="HGP創英角ｺﾞｼｯｸUB" pitchFamily="50" charset="-128"/>
              </a:rPr>
              <a:t>（様式１－</a:t>
            </a:r>
            <a:r>
              <a:rPr kumimoji="0" lang="en-US" altLang="ja-JP" b="1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b="1">
                <a:latin typeface="HGP創英角ｺﾞｼｯｸUB" pitchFamily="50" charset="-128"/>
                <a:ea typeface="HGP創英角ｺﾞｼｯｸUB" pitchFamily="50" charset="-128"/>
              </a:rPr>
              <a:t>）　申告すべきＣＯＩ状態がある場合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62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Default Design</vt:lpstr>
      <vt:lpstr>日本総合健診医学会 ＣＯ Ｉ 開示 　 筆頭発表者名：○× △□</vt:lpstr>
      <vt:lpstr>日本総合健診医学会 ＣＯ Ｉ 開示 　 筆頭発表者名：○× △□</vt:lpstr>
    </vt:vector>
  </TitlesOfParts>
  <Company>JHEP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Hiroshi Hamada</dc:creator>
  <cp:lastModifiedBy>morimoto</cp:lastModifiedBy>
  <cp:revision>111</cp:revision>
  <dcterms:created xsi:type="dcterms:W3CDTF">2000-09-04T17:39:07Z</dcterms:created>
  <dcterms:modified xsi:type="dcterms:W3CDTF">2017-06-20T12:27:20Z</dcterms:modified>
</cp:coreProperties>
</file>