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1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58AAEE"/>
    <a:srgbClr val="4F7BF7"/>
    <a:srgbClr val="FFFF1F"/>
    <a:srgbClr val="00FF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>
        <p:scale>
          <a:sx n="50" d="100"/>
          <a:sy n="50" d="100"/>
        </p:scale>
        <p:origin x="-1728" y="-12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E3507893-C921-4A58-8178-30626F0AEF8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0BC52E47-C9AB-4A5E-A304-5BCB501A8FB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B4DE55-53E1-4A3F-8ED6-FB313DF6B70E}" type="slidenum">
              <a:rPr lang="en-US" altLang="ja-JP" smtClean="0"/>
              <a:pPr>
                <a:defRPr/>
              </a:pPr>
              <a:t>1</a:t>
            </a:fld>
            <a:endParaRPr lang="en-US" altLang="ja-JP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95CDE7B-1D29-44B0-B780-047F020A702A}" type="slidenum">
              <a:rPr lang="en-US" altLang="ja-JP" smtClean="0"/>
              <a:pPr>
                <a:defRPr/>
              </a:pPr>
              <a:t>2</a:t>
            </a:fld>
            <a:endParaRPr lang="en-US" altLang="ja-JP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682416-99ED-4058-9207-832AA07BBF1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D0BE4-7EAE-4680-9AA4-86345DD2120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4E775-4A74-4CD9-A906-B2C6A99BC91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4D8FDD-6A67-46EA-9DAC-42DD7847B64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95A52-E66F-438B-AF73-29B62079856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38D56-AFD1-425B-BAE9-AB2C19E791F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EB5FD-ABE5-4A2D-8228-31A1A2F5BB1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02A60-4847-4EDA-91D9-DB701043FE9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8C2E59-FE24-42B1-B349-97A1FE3CC25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5F721-5BE4-4387-9636-B36DC3576F3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9E5AC-20B1-47C7-B329-2D489D1FA9F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82F111FF-3B85-484C-9E7A-2C740FB33F0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8AAE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44525" y="995363"/>
            <a:ext cx="7835900" cy="3206750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>日本総合健診医学会</a:t>
            </a:r>
            <a: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>ＣＯ Ｉ 開示</a:t>
            </a:r>
            <a: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  <a:t/>
            </a:r>
            <a:b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</a:b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  <a:t>筆頭発表者名：○</a:t>
            </a:r>
            <a:r>
              <a:rPr lang="en-US" altLang="ja-JP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  <a:t>×</a:t>
            </a: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  <a:t> △□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250825" y="231775"/>
            <a:ext cx="8632825" cy="6389688"/>
          </a:xfrm>
          <a:prstGeom prst="rect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ja-JP" alt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46075" y="5049838"/>
            <a:ext cx="8451850" cy="11255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ja-JP" altLang="en-US" sz="2800" b="1" kern="0" dirty="0">
                <a:latin typeface="ＭＳ Ｐゴシック" pitchFamily="50" charset="-128"/>
                <a:ea typeface="ＭＳ Ｐゴシック" pitchFamily="50" charset="-128"/>
              </a:rPr>
              <a:t>演題発表に関連し、開示すべき</a:t>
            </a:r>
            <a:r>
              <a:rPr kumimoji="0" lang="en-US" altLang="ja-JP" sz="2800" b="1" kern="0" dirty="0">
                <a:latin typeface="ＭＳ Ｐゴシック" pitchFamily="50" charset="-128"/>
                <a:ea typeface="ＭＳ Ｐゴシック" pitchFamily="50" charset="-128"/>
              </a:rPr>
              <a:t>CO I </a:t>
            </a:r>
            <a:r>
              <a:rPr kumimoji="0" lang="ja-JP" altLang="en-US" sz="2800" b="1" kern="0" dirty="0">
                <a:latin typeface="ＭＳ Ｐゴシック" pitchFamily="50" charset="-128"/>
                <a:ea typeface="ＭＳ Ｐゴシック" pitchFamily="50" charset="-128"/>
              </a:rPr>
              <a:t>関係にある</a:t>
            </a:r>
            <a:endParaRPr kumimoji="0" lang="en-US" altLang="ja-JP" sz="2800" b="1" kern="0" dirty="0">
              <a:latin typeface="ＭＳ Ｐゴシック" pitchFamily="50" charset="-128"/>
              <a:ea typeface="ＭＳ Ｐゴシック" pitchFamily="50" charset="-128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defRPr/>
            </a:pPr>
            <a:r>
              <a:rPr kumimoji="0" lang="ja-JP" altLang="en-US" sz="2800" b="1" kern="0" dirty="0">
                <a:latin typeface="ＭＳ Ｐゴシック" pitchFamily="50" charset="-128"/>
                <a:ea typeface="ＭＳ Ｐゴシック" pitchFamily="50" charset="-128"/>
              </a:rPr>
              <a:t>企業などはありません。</a:t>
            </a:r>
            <a:endParaRPr kumimoji="0" lang="en-US" altLang="ja-JP" sz="2800" b="1" kern="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2053" name="正方形/長方形 3"/>
          <p:cNvSpPr>
            <a:spLocks noChangeArrowheads="1"/>
          </p:cNvSpPr>
          <p:nvPr/>
        </p:nvSpPr>
        <p:spPr bwMode="auto">
          <a:xfrm>
            <a:off x="0" y="-7938"/>
            <a:ext cx="8404225" cy="461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b="1">
                <a:solidFill>
                  <a:srgbClr val="000000"/>
                </a:solidFill>
                <a:latin typeface="HGP創英角ｺﾞｼｯｸUB" pitchFamily="50" charset="-128"/>
                <a:ea typeface="HGP創英角ｺﾞｼｯｸUB" pitchFamily="50" charset="-128"/>
              </a:rPr>
              <a:t>（様式１－Ａ）　申告すべきＣＯＩ状態がない場合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8AAEE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6075" y="3032125"/>
            <a:ext cx="8451850" cy="3541713"/>
          </a:xfrm>
          <a:ln w="19050"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演題発表に関連し、開示すべき</a:t>
            </a:r>
            <a:r>
              <a:rPr lang="en-US" altLang="ja-JP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CO I </a:t>
            </a: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関係にある企業などとして、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　①顧問：　　　　　　　　　　　　　　　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　②株保有・利益：　　　　　　　　　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　③特許使用料：　　　　　　　　　　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　④講演料：　　　　　　　　　　　　　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　⑤原稿料：　　　　　　　　　　　　  　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　⑥受託研究・共同研究費：　　　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　⑦奨学寄付金：　 　　　　　　　　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　⑧寄付講座所属：　　　　　　　　</a:t>
            </a:r>
            <a:endParaRPr lang="en-US" altLang="ja-JP" sz="2000" b="1" dirty="0" smtClean="0">
              <a:solidFill>
                <a:schemeClr val="tx1">
                  <a:lumMod val="95000"/>
                  <a:lumOff val="5000"/>
                </a:schemeClr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ＭＳ Ｐゴシック" pitchFamily="50" charset="-128"/>
                <a:ea typeface="ＭＳ Ｐゴシック" pitchFamily="50" charset="-128"/>
              </a:rPr>
              <a:t>　　⑨贈答品などの報酬：　　</a:t>
            </a:r>
            <a:r>
              <a:rPr lang="ja-JP" altLang="en-US" sz="2000" b="1" dirty="0" smtClean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 　</a:t>
            </a:r>
            <a:endParaRPr lang="en-US" altLang="ja-JP" sz="2000" b="1" dirty="0" smtClean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b="1" dirty="0" smtClean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654050" y="623888"/>
            <a:ext cx="7835900" cy="2157412"/>
          </a:xfrm>
          <a:prstGeom prst="roundRect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>日本総合健診医学会</a:t>
            </a:r>
            <a: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</a:br>
            <a:r>
              <a:rPr lang="ja-JP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>ＣＯ Ｉ 開示</a:t>
            </a:r>
            <a: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/>
            </a:r>
            <a:b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</a:br>
            <a:r>
              <a:rPr lang="ja-JP" altLang="en-US" sz="1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ea typeface="ＭＳ Ｐゴシック" charset="-128"/>
              </a:rPr>
              <a:t>　</a:t>
            </a:r>
            <a: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  <a:t/>
            </a:r>
            <a:br>
              <a:rPr lang="en-US" altLang="ja-JP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</a:b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  <a:t>筆頭発表者名：○</a:t>
            </a:r>
            <a:r>
              <a:rPr lang="en-US" altLang="ja-JP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  <a:t>×</a:t>
            </a:r>
            <a:r>
              <a:rPr lang="ja-JP" alt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ＭＳ Ｐゴシック" charset="-128"/>
              </a:rPr>
              <a:t> △□</a:t>
            </a:r>
            <a:endParaRPr lang="en-US" altLang="ja-JP" sz="2400" b="1" dirty="0" smtClean="0">
              <a:solidFill>
                <a:schemeClr val="tx1">
                  <a:lumMod val="95000"/>
                  <a:lumOff val="5000"/>
                </a:schemeClr>
              </a:solidFill>
              <a:ea typeface="ＭＳ Ｐゴシック" charset="-128"/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250825" y="231775"/>
            <a:ext cx="8632825" cy="6389688"/>
          </a:xfrm>
          <a:prstGeom prst="rect">
            <a:avLst/>
          </a:prstGeom>
          <a:noFill/>
          <a:ln w="2857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ja-JP" altLang="en-US"/>
          </a:p>
        </p:txBody>
      </p:sp>
      <p:sp>
        <p:nvSpPr>
          <p:cNvPr id="3077" name="正方形/長方形 3"/>
          <p:cNvSpPr>
            <a:spLocks noChangeArrowheads="1"/>
          </p:cNvSpPr>
          <p:nvPr/>
        </p:nvSpPr>
        <p:spPr bwMode="auto">
          <a:xfrm>
            <a:off x="0" y="-7938"/>
            <a:ext cx="8404225" cy="46196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ja-JP" altLang="en-US" b="1">
                <a:latin typeface="HGP創英角ｺﾞｼｯｸUB" pitchFamily="50" charset="-128"/>
                <a:ea typeface="HGP創英角ｺﾞｼｯｸUB" pitchFamily="50" charset="-128"/>
              </a:rPr>
              <a:t>（様式１－</a:t>
            </a:r>
            <a:r>
              <a:rPr kumimoji="0" lang="en-US" altLang="ja-JP" b="1">
                <a:latin typeface="HGP創英角ｺﾞｼｯｸUB" pitchFamily="50" charset="-128"/>
                <a:ea typeface="HGP創英角ｺﾞｼｯｸUB" pitchFamily="50" charset="-128"/>
              </a:rPr>
              <a:t>B</a:t>
            </a:r>
            <a:r>
              <a:rPr kumimoji="0" lang="ja-JP" altLang="en-US" b="1">
                <a:latin typeface="HGP創英角ｺﾞｼｯｸUB" pitchFamily="50" charset="-128"/>
                <a:ea typeface="HGP創英角ｺﾞｼｯｸUB" pitchFamily="50" charset="-128"/>
              </a:rPr>
              <a:t>）　申告すべきＣＯＩ状態がある場合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62</Words>
  <Application>Microsoft Office PowerPoint</Application>
  <PresentationFormat>画面に合わせる (4:3)</PresentationFormat>
  <Paragraphs>19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Times New Roman</vt:lpstr>
      <vt:lpstr>ＭＳ Ｐゴシック</vt:lpstr>
      <vt:lpstr>Arial</vt:lpstr>
      <vt:lpstr>HGP創英角ｺﾞｼｯｸUB</vt:lpstr>
      <vt:lpstr>Default Design</vt:lpstr>
      <vt:lpstr>日本総合健診医学会 ＣＯ Ｉ 開示 　 筆頭発表者名：○× △□</vt:lpstr>
      <vt:lpstr>日本総合健診医学会 ＣＯ Ｉ 開示 　 筆頭発表者名：○× △□</vt:lpstr>
    </vt:vector>
  </TitlesOfParts>
  <Company>JHEP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Hiroshi Hamada</dc:creator>
  <cp:lastModifiedBy>morimoto</cp:lastModifiedBy>
  <cp:revision>111</cp:revision>
  <dcterms:created xsi:type="dcterms:W3CDTF">2000-09-04T17:39:07Z</dcterms:created>
  <dcterms:modified xsi:type="dcterms:W3CDTF">2017-06-20T12:27:20Z</dcterms:modified>
</cp:coreProperties>
</file>