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54BABF-2E10-4A54-8FD4-1FAB0E830EFF}" v="4" dt="2019-06-20T02:53:15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381" autoAdjust="0"/>
  </p:normalViewPr>
  <p:slideViewPr>
    <p:cSldViewPr snapToGrid="0">
      <p:cViewPr varScale="1">
        <p:scale>
          <a:sx n="98" d="100"/>
          <a:sy n="98" d="100"/>
        </p:scale>
        <p:origin x="16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社団法人日本看護科学学会" userId="880d4c4b-013c-49c5-9173-d8f9bf5a76f8" providerId="ADAL" clId="{B954BABF-2E10-4A54-8FD4-1FAB0E830EFF}"/>
    <pc:docChg chg="custSel modSld">
      <pc:chgData name="社団法人日本看護科学学会" userId="880d4c4b-013c-49c5-9173-d8f9bf5a76f8" providerId="ADAL" clId="{B954BABF-2E10-4A54-8FD4-1FAB0E830EFF}" dt="2019-06-20T02:53:34.632" v="10" actId="20577"/>
      <pc:docMkLst>
        <pc:docMk/>
      </pc:docMkLst>
      <pc:sldChg chg="modSp">
        <pc:chgData name="社団法人日本看護科学学会" userId="880d4c4b-013c-49c5-9173-d8f9bf5a76f8" providerId="ADAL" clId="{B954BABF-2E10-4A54-8FD4-1FAB0E830EFF}" dt="2019-06-20T02:53:34.632" v="10" actId="20577"/>
        <pc:sldMkLst>
          <pc:docMk/>
          <pc:sldMk cId="2029395472" sldId="257"/>
        </pc:sldMkLst>
        <pc:spChg chg="mod">
          <ac:chgData name="社団法人日本看護科学学会" userId="880d4c4b-013c-49c5-9173-d8f9bf5a76f8" providerId="ADAL" clId="{B954BABF-2E10-4A54-8FD4-1FAB0E830EFF}" dt="2019-06-20T02:53:34.632" v="10" actId="20577"/>
          <ac:spMkLst>
            <pc:docMk/>
            <pc:sldMk cId="2029395472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9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3200" dirty="0"/>
              <a:t>日本看護科学学会</a:t>
            </a:r>
            <a:r>
              <a:rPr kumimoji="1" lang="en-US" altLang="ja-JP" sz="3200" dirty="0"/>
              <a:t>COI</a:t>
            </a:r>
            <a:r>
              <a:rPr kumimoji="1" lang="ja-JP" altLang="en-US" sz="3200" dirty="0"/>
              <a:t> </a:t>
            </a:r>
            <a:r>
              <a:rPr lang="ja-JP" altLang="en-US" sz="3200" dirty="0"/>
              <a:t>開示</a:t>
            </a:r>
            <a:br>
              <a:rPr lang="en-US" altLang="ja-JP" sz="3200" dirty="0"/>
            </a:br>
            <a:r>
              <a:rPr lang="ja-JP" altLang="en-US" sz="3200" dirty="0"/>
              <a:t>　　筆頭者名</a:t>
            </a:r>
            <a:br>
              <a:rPr lang="en-US" altLang="ja-JP" sz="3200" dirty="0"/>
            </a:br>
            <a:r>
              <a:rPr lang="ja-JP" altLang="en-US" sz="3200" dirty="0"/>
              <a:t>　　所属名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45129"/>
            <a:ext cx="8284691" cy="4781812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/>
              <a:t>演題発表に関し、開示すべき</a:t>
            </a:r>
            <a:r>
              <a:rPr kumimoji="1" lang="en-US" altLang="ja-JP" dirty="0"/>
              <a:t>COI</a:t>
            </a:r>
            <a:r>
              <a:rPr kumimoji="1" lang="ja-JP" altLang="en-US" dirty="0"/>
              <a:t>関係にある企業として</a:t>
            </a:r>
            <a:r>
              <a:rPr kumimoji="1" lang="en-US" altLang="ja-JP" dirty="0"/>
              <a:t>,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役員・顧問　　　　</a:t>
            </a:r>
            <a:r>
              <a:rPr lang="en-US" altLang="ja-JP" dirty="0"/>
              <a:t>AAA</a:t>
            </a:r>
            <a:r>
              <a:rPr lang="ja-JP" altLang="en-US" dirty="0"/>
              <a:t>企業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株保有・利益　    </a:t>
            </a:r>
            <a:r>
              <a:rPr kumimoji="1" lang="en-US" altLang="ja-JP" dirty="0"/>
              <a:t>BBB</a:t>
            </a:r>
            <a:r>
              <a:rPr kumimoji="1" lang="ja-JP" altLang="en-US" dirty="0"/>
              <a:t>出版会社</a:t>
            </a:r>
            <a:endParaRPr kumimoji="1"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特許権使用料　  </a:t>
            </a:r>
            <a:r>
              <a:rPr lang="en-US" altLang="ja-JP" dirty="0"/>
              <a:t>CCC</a:t>
            </a:r>
            <a:r>
              <a:rPr lang="ja-JP" altLang="en-US" dirty="0"/>
              <a:t>株式会社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講演料　　　　　　 </a:t>
            </a:r>
            <a:r>
              <a:rPr kumimoji="1" lang="en-US" altLang="ja-JP" dirty="0"/>
              <a:t>UUU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原稿料　　　　　　 </a:t>
            </a:r>
            <a:r>
              <a:rPr lang="en-US" altLang="ja-JP" dirty="0"/>
              <a:t>XXX</a:t>
            </a:r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研究費　　　　　　 </a:t>
            </a:r>
            <a:r>
              <a:rPr kumimoji="1" lang="en-US" altLang="ja-JP" dirty="0"/>
              <a:t>YYY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奨学寄附金　　　 </a:t>
            </a:r>
            <a:r>
              <a:rPr lang="en-US" altLang="ja-JP" dirty="0"/>
              <a:t>ZZZ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寄附講座         　  </a:t>
            </a:r>
            <a:r>
              <a:rPr lang="en-US" altLang="ja-JP" dirty="0"/>
              <a:t>FFF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その他報酬　　    </a:t>
            </a:r>
            <a:r>
              <a:rPr lang="en-US" altLang="ja-JP" dirty="0"/>
              <a:t>TTT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個人的利害関係　</a:t>
            </a:r>
            <a:r>
              <a:rPr lang="en-US" altLang="ja-JP" dirty="0"/>
              <a:t>SSS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293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</TotalTime>
  <Words>26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日本看護科学学会COI 開示 　　筆頭者名 　　所属名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社団法人日本看護科学学会</cp:lastModifiedBy>
  <cp:revision>34</cp:revision>
  <cp:lastPrinted>2016-01-06T10:50:11Z</cp:lastPrinted>
  <dcterms:created xsi:type="dcterms:W3CDTF">2015-12-20T07:30:22Z</dcterms:created>
  <dcterms:modified xsi:type="dcterms:W3CDTF">2019-06-20T02:53:43Z</dcterms:modified>
</cp:coreProperties>
</file>