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9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D0D7875-7BCB-4A36-8913-EE516517A717}" v="11" dt="2019-07-08T05:01:52.7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94" autoAdjust="0"/>
    <p:restoredTop sz="86381" autoAdjust="0"/>
  </p:normalViewPr>
  <p:slideViewPr>
    <p:cSldViewPr snapToGrid="0">
      <p:cViewPr varScale="1">
        <p:scale>
          <a:sx n="65" d="100"/>
          <a:sy n="65" d="100"/>
        </p:scale>
        <p:origin x="112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社団法人日本看護科学学会" userId="880d4c4b-013c-49c5-9173-d8f9bf5a76f8" providerId="ADAL" clId="{1D0D7875-7BCB-4A36-8913-EE516517A717}"/>
    <pc:docChg chg="undo custSel modSld">
      <pc:chgData name="社団法人日本看護科学学会" userId="880d4c4b-013c-49c5-9173-d8f9bf5a76f8" providerId="ADAL" clId="{1D0D7875-7BCB-4A36-8913-EE516517A717}" dt="2019-07-08T05:02:22.438" v="35" actId="20577"/>
      <pc:docMkLst>
        <pc:docMk/>
      </pc:docMkLst>
      <pc:sldChg chg="modSp">
        <pc:chgData name="社団法人日本看護科学学会" userId="880d4c4b-013c-49c5-9173-d8f9bf5a76f8" providerId="ADAL" clId="{1D0D7875-7BCB-4A36-8913-EE516517A717}" dt="2019-07-08T05:02:22.438" v="35" actId="20577"/>
        <pc:sldMkLst>
          <pc:docMk/>
          <pc:sldMk cId="1070463003" sldId="259"/>
        </pc:sldMkLst>
        <pc:spChg chg="mod">
          <ac:chgData name="社団法人日本看護科学学会" userId="880d4c4b-013c-49c5-9173-d8f9bf5a76f8" providerId="ADAL" clId="{1D0D7875-7BCB-4A36-8913-EE516517A717}" dt="2019-07-08T05:02:22.438" v="35" actId="20577"/>
          <ac:spMkLst>
            <pc:docMk/>
            <pc:sldMk cId="1070463003" sldId="259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CF36F1-B905-434F-9440-1974C9B84645}" type="datetimeFigureOut">
              <a:rPr kumimoji="1" lang="ja-JP" altLang="en-US" smtClean="0"/>
              <a:t>2019/7/8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93A366-487D-4CB1-BC9F-F03DC1CD97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3456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3A366-487D-4CB1-BC9F-F03DC1CD978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54969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2019/7/8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3880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2019/7/8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1275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2019/7/8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7851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2019/7/8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6421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2019/7/8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6022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2019/7/8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478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2019/7/8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6971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2019/7/8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6070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2019/7/8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3929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2019/7/8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2936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2019/7/8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9663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239F0A-ED46-4A7C-9F43-AB293D6B13F1}" type="datetimeFigureOut">
              <a:rPr kumimoji="1" lang="ja-JP" altLang="en-US" smtClean="0"/>
              <a:t>2019/7/8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0364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89276" y="137653"/>
            <a:ext cx="8054955" cy="210497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br>
              <a:rPr kumimoji="1" lang="en-US" altLang="ja-JP" sz="25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</a:br>
            <a:br>
              <a:rPr lang="en-US" altLang="ja-JP" sz="25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</a:br>
            <a:r>
              <a:rPr kumimoji="1" lang="en-US" altLang="ja-JP" sz="25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JAPAN ACADEMY OF NURSING SCIENCE (JANS) </a:t>
            </a:r>
            <a:br>
              <a:rPr kumimoji="1" lang="en-US" altLang="ja-JP" sz="25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</a:br>
            <a:r>
              <a:rPr kumimoji="1" lang="en-US" altLang="ja-JP" sz="32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COI Disclosure</a:t>
            </a:r>
            <a:br>
              <a:rPr kumimoji="1" lang="en-US" altLang="ja-JP" sz="32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</a:br>
            <a:r>
              <a:rPr lang="ja-JP" altLang="en-US" sz="32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  </a:t>
            </a:r>
            <a:r>
              <a:rPr lang="en-US" altLang="ja-JP" sz="28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Name of Lead Presenter:</a:t>
            </a:r>
            <a:br>
              <a:rPr lang="en-US" altLang="ja-JP" sz="28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</a:br>
            <a:r>
              <a:rPr lang="en-US" altLang="ja-JP" sz="28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  Affiliation:</a:t>
            </a:r>
            <a:br>
              <a:rPr lang="en-US" altLang="ja-JP" sz="28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</a:br>
            <a:br>
              <a:rPr lang="en-US" altLang="ja-JP" sz="2800" dirty="0"/>
            </a:br>
            <a:r>
              <a:rPr lang="ja-JP" altLang="en-US" sz="3600" dirty="0"/>
              <a:t>　　　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3321" y="2242624"/>
            <a:ext cx="8284691" cy="4351338"/>
          </a:xfrm>
        </p:spPr>
        <p:txBody>
          <a:bodyPr>
            <a:normAutofit fontScale="55000" lnSpcReduction="20000"/>
          </a:bodyPr>
          <a:lstStyle/>
          <a:p>
            <a:r>
              <a:rPr kumimoji="1" lang="en-US" altLang="ja-JP" dirty="0"/>
              <a:t>Entities such as</a:t>
            </a:r>
            <a:r>
              <a:rPr lang="ja-JP" altLang="en-US" dirty="0"/>
              <a:t> </a:t>
            </a:r>
            <a:r>
              <a:rPr kumimoji="1" lang="en-US" altLang="ja-JP" dirty="0"/>
              <a:t>foundations, commercial sponsors, etc. involving potential conflict of interest requiring disclosure in relation to the presentation:</a:t>
            </a:r>
          </a:p>
          <a:p>
            <a:pPr marL="0" indent="0">
              <a:buNone/>
            </a:pPr>
            <a:endParaRPr kumimoji="1" lang="en-US" altLang="ja-JP" dirty="0"/>
          </a:p>
          <a:p>
            <a:pPr marL="541338" indent="-276225">
              <a:buFont typeface="+mj-lt"/>
              <a:buAutoNum type="arabicPeriod"/>
            </a:pPr>
            <a:r>
              <a:rPr lang="en-US" altLang="ja-JP" dirty="0">
                <a:ea typeface="Arial Unicode MS" panose="020B0604020202020204" pitchFamily="50" charset="-128"/>
                <a:cs typeface="Arial Unicode MS" panose="020B0604020202020204" pitchFamily="50" charset="-128"/>
              </a:rPr>
              <a:t>Appointment as officer or advisor</a:t>
            </a:r>
            <a:r>
              <a:rPr lang="ja-JP" altLang="en-US" dirty="0"/>
              <a:t>　　  　 </a:t>
            </a:r>
            <a:r>
              <a:rPr lang="en-US" altLang="ja-JP" dirty="0"/>
              <a:t>AAA company</a:t>
            </a:r>
          </a:p>
          <a:p>
            <a:pPr marL="541338" indent="-276225">
              <a:buFont typeface="+mj-ea"/>
              <a:buAutoNum type="arabicPeriod"/>
            </a:pPr>
            <a:r>
              <a:rPr kumimoji="1" lang="en-US" altLang="ja-JP" dirty="0"/>
              <a:t>Stock ownership/capital gain</a:t>
            </a:r>
            <a:r>
              <a:rPr kumimoji="1" lang="ja-JP" altLang="en-US" dirty="0"/>
              <a:t>　      </a:t>
            </a:r>
            <a:r>
              <a:rPr kumimoji="1" lang="en-US" altLang="ja-JP" dirty="0"/>
              <a:t>          </a:t>
            </a:r>
            <a:r>
              <a:rPr lang="ja-JP" altLang="en-US" dirty="0"/>
              <a:t>  </a:t>
            </a:r>
            <a:r>
              <a:rPr kumimoji="1" lang="en-US" altLang="ja-JP" dirty="0"/>
              <a:t>BBB Publisher </a:t>
            </a:r>
            <a:r>
              <a:rPr lang="en-US" altLang="ja-JP" dirty="0"/>
              <a:t>C</a:t>
            </a:r>
            <a:r>
              <a:rPr kumimoji="1" lang="en-US" altLang="ja-JP" dirty="0"/>
              <a:t>o. Ltd.</a:t>
            </a:r>
          </a:p>
          <a:p>
            <a:pPr marL="541338" indent="-276225">
              <a:buFont typeface="+mj-ea"/>
              <a:buAutoNum type="arabicPeriod"/>
            </a:pPr>
            <a:r>
              <a:rPr lang="en-US" altLang="ja-JP" dirty="0"/>
              <a:t>Intellectual property, patent royalties      CCC Ltd.</a:t>
            </a:r>
          </a:p>
          <a:p>
            <a:pPr marL="541338" indent="-276225">
              <a:buFont typeface="+mj-ea"/>
              <a:buAutoNum type="arabicPeriod"/>
            </a:pPr>
            <a:r>
              <a:rPr kumimoji="1" lang="en-US" altLang="ja-JP" dirty="0"/>
              <a:t>Lecture honoraria                    </a:t>
            </a:r>
            <a:r>
              <a:rPr kumimoji="1" lang="ja-JP" altLang="en-US" dirty="0"/>
              <a:t>　　　　　 </a:t>
            </a:r>
            <a:r>
              <a:rPr kumimoji="1" lang="en-US" altLang="ja-JP" dirty="0"/>
              <a:t>     UUU</a:t>
            </a:r>
          </a:p>
          <a:p>
            <a:pPr marL="541338" indent="-276225">
              <a:buFont typeface="+mj-ea"/>
              <a:buAutoNum type="arabicPeriod"/>
            </a:pPr>
            <a:r>
              <a:rPr lang="en-US" altLang="ja-JP" dirty="0"/>
              <a:t>Writing fees                              </a:t>
            </a:r>
            <a:r>
              <a:rPr lang="ja-JP" altLang="en-US" dirty="0"/>
              <a:t>　　　　　  　</a:t>
            </a:r>
            <a:r>
              <a:rPr lang="en-US" altLang="ja-JP" dirty="0"/>
              <a:t>  XXX</a:t>
            </a:r>
          </a:p>
          <a:p>
            <a:pPr marL="541338" indent="-276225">
              <a:buFont typeface="+mj-ea"/>
              <a:buAutoNum type="arabicPeriod"/>
            </a:pPr>
            <a:r>
              <a:rPr kumimoji="1" lang="en-US" altLang="ja-JP" dirty="0"/>
              <a:t>Grants for research    </a:t>
            </a:r>
            <a:r>
              <a:rPr kumimoji="1" lang="ja-JP" altLang="en-US" dirty="0"/>
              <a:t>　　　　　　  </a:t>
            </a:r>
            <a:r>
              <a:rPr kumimoji="1" lang="en-US" altLang="ja-JP" dirty="0"/>
              <a:t>               YYY</a:t>
            </a:r>
          </a:p>
          <a:p>
            <a:pPr marL="541338" indent="-276225">
              <a:buFont typeface="+mj-ea"/>
              <a:buAutoNum type="arabicPeriod"/>
            </a:pPr>
            <a:r>
              <a:rPr lang="en-US" altLang="ja-JP" dirty="0"/>
              <a:t>Scholarship grant                              </a:t>
            </a:r>
            <a:r>
              <a:rPr lang="ja-JP" altLang="en-US" dirty="0"/>
              <a:t>　　　  </a:t>
            </a:r>
            <a:r>
              <a:rPr lang="en-US" altLang="ja-JP" dirty="0"/>
              <a:t>  ZZZ</a:t>
            </a:r>
          </a:p>
          <a:p>
            <a:pPr marL="541338" indent="-276225">
              <a:buFont typeface="+mj-ea"/>
              <a:buAutoNum type="arabicPeriod"/>
            </a:pPr>
            <a:r>
              <a:rPr lang="en-US" altLang="ja-JP" dirty="0"/>
              <a:t>Endowed chair                                       </a:t>
            </a:r>
            <a:r>
              <a:rPr lang="ja-JP" altLang="en-US" dirty="0"/>
              <a:t>　   </a:t>
            </a:r>
            <a:r>
              <a:rPr lang="en-US" altLang="ja-JP" dirty="0"/>
              <a:t>  FFF</a:t>
            </a:r>
          </a:p>
          <a:p>
            <a:pPr marL="541338" indent="-276225">
              <a:buFont typeface="+mj-ea"/>
              <a:buAutoNum type="arabicPeriod"/>
            </a:pPr>
            <a:r>
              <a:rPr lang="en-US" altLang="ja-JP" dirty="0"/>
              <a:t>Non-financial support,</a:t>
            </a:r>
          </a:p>
          <a:p>
            <a:pPr marL="541338" indent="-276225">
              <a:buNone/>
            </a:pPr>
            <a:r>
              <a:rPr lang="en-US" altLang="ja-JP" dirty="0"/>
              <a:t>      other forms of compensation                </a:t>
            </a:r>
            <a:r>
              <a:rPr lang="ja-JP" altLang="en-US" dirty="0"/>
              <a:t>   </a:t>
            </a:r>
            <a:r>
              <a:rPr lang="en-US" altLang="ja-JP" dirty="0"/>
              <a:t>  TTT</a:t>
            </a:r>
          </a:p>
          <a:p>
            <a:pPr marL="541338" indent="-276225">
              <a:buNone/>
            </a:pPr>
            <a:r>
              <a:rPr lang="en-US" altLang="ja-JP" dirty="0"/>
              <a:t>10. Possible state of personal advantage</a:t>
            </a:r>
            <a:r>
              <a:rPr lang="ja-JP" altLang="en-US" dirty="0"/>
              <a:t>　　 </a:t>
            </a:r>
            <a:r>
              <a:rPr lang="en-US" altLang="ja-JP" dirty="0"/>
              <a:t>SSS</a:t>
            </a:r>
          </a:p>
          <a:p>
            <a:pPr marL="541338" indent="-276225">
              <a:buNone/>
            </a:pPr>
            <a:r>
              <a:rPr lang="ja-JP" altLang="en-US" dirty="0"/>
              <a:t>　　</a:t>
            </a:r>
            <a:r>
              <a:rPr lang="en-US" altLang="ja-JP" dirty="0"/>
              <a:t> or disadvantage may result</a:t>
            </a: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0704630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1147</TotalTime>
  <Words>29</Words>
  <Application>Microsoft Office PowerPoint</Application>
  <PresentationFormat>画面に合わせる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 Unicode MS</vt:lpstr>
      <vt:lpstr>Arial</vt:lpstr>
      <vt:lpstr>Calibri</vt:lpstr>
      <vt:lpstr>Calibri Light</vt:lpstr>
      <vt:lpstr>Office テーマ</vt:lpstr>
      <vt:lpstr>  JAPAN ACADEMY OF NURSING SCIENCE (JANS)  COI Disclosure   Name of Lead Presenter:   Affiliation:  　　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yoshizawa</dc:creator>
  <cp:lastModifiedBy>社団法人日本看護科学学会</cp:lastModifiedBy>
  <cp:revision>39</cp:revision>
  <cp:lastPrinted>2016-01-06T10:50:11Z</cp:lastPrinted>
  <dcterms:created xsi:type="dcterms:W3CDTF">2015-12-20T07:30:22Z</dcterms:created>
  <dcterms:modified xsi:type="dcterms:W3CDTF">2019-07-08T05:02:24Z</dcterms:modified>
</cp:coreProperties>
</file>