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4" autoAdjust="0"/>
    <p:restoredTop sz="86381" autoAdjust="0"/>
  </p:normalViewPr>
  <p:slideViewPr>
    <p:cSldViewPr snapToGrid="0">
      <p:cViewPr varScale="1">
        <p:scale>
          <a:sx n="97" d="100"/>
          <a:sy n="97" d="100"/>
        </p:scale>
        <p:origin x="15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2016/1/14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33855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/>
            </a:r>
            <a:b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/>
            </a:r>
            <a:br>
              <a:rPr kumimoji="1" lang="ja-JP" alt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28010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ja-JP" altLang="ja-JP" sz="3200" dirty="0"/>
              <a:t>日本看護科学学会　</a:t>
            </a:r>
            <a:r>
              <a:rPr lang="en-US" altLang="ja-JP" sz="3200" dirty="0">
                <a:latin typeface="+mn-ea"/>
                <a:ea typeface="+mn-ea"/>
              </a:rPr>
              <a:t>COI</a:t>
            </a:r>
            <a:r>
              <a:rPr lang="ja-JP" altLang="ja-JP" sz="3200" dirty="0">
                <a:latin typeface="+mn-ea"/>
                <a:ea typeface="+mn-ea"/>
              </a:rPr>
              <a:t>　</a:t>
            </a:r>
            <a:r>
              <a:rPr lang="ja-JP" altLang="ja-JP" sz="3200" dirty="0"/>
              <a:t>開示</a:t>
            </a:r>
            <a:br>
              <a:rPr lang="ja-JP" altLang="ja-JP" sz="3200" dirty="0"/>
            </a:br>
            <a:r>
              <a:rPr lang="ja-JP" altLang="en-US" sz="3200" dirty="0" smtClean="0"/>
              <a:t>　</a:t>
            </a:r>
            <a:r>
              <a:rPr lang="ja-JP" altLang="ja-JP" sz="3200" dirty="0" smtClean="0"/>
              <a:t>筆頭者</a:t>
            </a:r>
            <a:r>
              <a:rPr lang="ja-JP" altLang="ja-JP" sz="3200" dirty="0"/>
              <a:t>氏名</a:t>
            </a:r>
            <a:br>
              <a:rPr lang="ja-JP" altLang="ja-JP" sz="3200" dirty="0"/>
            </a:br>
            <a:r>
              <a:rPr lang="ja-JP" altLang="en-US" sz="3200" dirty="0" smtClean="0"/>
              <a:t>　</a:t>
            </a:r>
            <a:r>
              <a:rPr lang="ja-JP" altLang="ja-JP" sz="3200" dirty="0" smtClean="0"/>
              <a:t>所属名</a:t>
            </a:r>
            <a:r>
              <a:rPr lang="ja-JP" altLang="ja-JP" sz="3200" dirty="0"/>
              <a:t/>
            </a:r>
            <a:br>
              <a:rPr lang="ja-JP" altLang="ja-JP" sz="3200" dirty="0"/>
            </a:br>
            <a:endParaRPr kumimoji="1" lang="ja-JP" altLang="en-US" sz="3200" dirty="0"/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>
          <a:xfrm>
            <a:off x="628650" y="2922813"/>
            <a:ext cx="7886700" cy="3254149"/>
          </a:xfrm>
        </p:spPr>
        <p:txBody>
          <a:bodyPr vert="horz"/>
          <a:lstStyle/>
          <a:p>
            <a:r>
              <a:rPr lang="ja-JP" altLang="ja-JP" dirty="0"/>
              <a:t>筆頭演者は日本看護科学学会への</a:t>
            </a:r>
            <a:r>
              <a:rPr lang="en-US" altLang="ja-JP" dirty="0"/>
              <a:t>COI</a:t>
            </a:r>
            <a:r>
              <a:rPr lang="ja-JP" altLang="ja-JP" dirty="0"/>
              <a:t>自己申告を完了しています。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ja-JP" dirty="0"/>
              <a:t>演題発表に関連し、開示すべき</a:t>
            </a:r>
            <a:r>
              <a:rPr lang="en-US" altLang="ja-JP" dirty="0"/>
              <a:t>COI</a:t>
            </a:r>
            <a:r>
              <a:rPr lang="ja-JP" altLang="ja-JP" dirty="0"/>
              <a:t>関係にある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ja-JP" dirty="0"/>
              <a:t>企業・組織および団体等はありません。</a:t>
            </a:r>
            <a:r>
              <a:rPr lang="en-US" altLang="ja-JP" dirty="0"/>
              <a:t/>
            </a:r>
            <a:br>
              <a:rPr lang="en-US" altLang="ja-JP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7492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1146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Calibri Light</vt:lpstr>
      <vt:lpstr>Times New Roman</vt:lpstr>
      <vt:lpstr>Office テーマ</vt:lpstr>
      <vt:lpstr>日本看護科学学会　COI　開示 　筆頭者氏名 　所属名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総務日本看護科学学会</cp:lastModifiedBy>
  <cp:revision>35</cp:revision>
  <cp:lastPrinted>2016-01-06T10:50:11Z</cp:lastPrinted>
  <dcterms:created xsi:type="dcterms:W3CDTF">2015-12-20T07:30:22Z</dcterms:created>
  <dcterms:modified xsi:type="dcterms:W3CDTF">2016-01-14T05:39:35Z</dcterms:modified>
</cp:coreProperties>
</file>