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4" autoAdjust="0"/>
    <p:restoredTop sz="86381" autoAdjust="0"/>
  </p:normalViewPr>
  <p:slideViewPr>
    <p:cSldViewPr snapToGrid="0">
      <p:cViewPr varScale="1">
        <p:scale>
          <a:sx n="97" d="100"/>
          <a:sy n="97" d="100"/>
        </p:scale>
        <p:origin x="159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F36F1-B905-434F-9440-1974C9B84645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3A366-487D-4CB1-BC9F-F03DC1CD9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45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88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27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85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42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02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47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97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07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92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93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63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36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5126" y="216311"/>
            <a:ext cx="7886700" cy="202631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24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/>
            </a:r>
            <a:br>
              <a:rPr kumimoji="1" lang="en-US" altLang="ja-JP" sz="24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/>
            </a:r>
            <a:br>
              <a:rPr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ja-JP" sz="24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/>
            </a:r>
            <a:br>
              <a:rPr lang="en-US" altLang="ja-JP" sz="24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kumimoji="1" lang="en-US" altLang="ja-JP" sz="24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JAPAN </a:t>
            </a:r>
            <a:r>
              <a:rPr kumimoji="1" lang="en-US" altLang="ja-JP" sz="24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ACADEMY OF NURSING SCIENCE</a:t>
            </a:r>
            <a:r>
              <a:rPr lang="ja-JP" altLang="en-US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kumimoji="1" lang="en-US" altLang="ja-JP" sz="24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(JANS) </a:t>
            </a:r>
            <a:r>
              <a:rPr kumimoji="1" lang="en-US" altLang="ja-JP" sz="3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/>
            </a:r>
            <a:br>
              <a:rPr kumimoji="1" lang="en-US" altLang="ja-JP" sz="3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kumimoji="1" lang="en-US" altLang="ja-JP" sz="3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COI Disclosure</a:t>
            </a:r>
            <a:br>
              <a:rPr kumimoji="1" lang="en-US" altLang="ja-JP" sz="3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ja-JP" sz="3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3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3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Name </a:t>
            </a:r>
            <a:r>
              <a:rPr lang="en-US" altLang="ja-JP" sz="3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of Lead Presenter:</a:t>
            </a:r>
            <a:br>
              <a:rPr lang="en-US" altLang="ja-JP" sz="3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ja-JP" sz="3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3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Affiliation</a:t>
            </a:r>
            <a:r>
              <a:rPr lang="en-US" altLang="ja-JP" sz="3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:</a:t>
            </a:r>
            <a:r>
              <a:rPr lang="en-US" altLang="ja-JP" sz="36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/>
            </a:r>
            <a:br>
              <a:rPr lang="en-US" altLang="ja-JP" sz="36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　　　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3321" y="2242624"/>
            <a:ext cx="8284691" cy="435133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The Lead Presenter has </a:t>
            </a:r>
            <a:r>
              <a:rPr lang="en-US" dirty="0"/>
              <a:t>completed COI disclosure to the Japan Academy of Nursing Science.</a:t>
            </a:r>
            <a:endParaRPr lang="en-AU" dirty="0"/>
          </a:p>
          <a:p>
            <a:pPr marL="0" indent="0">
              <a:buNone/>
            </a:pPr>
            <a:endParaRPr lang="en-US" altLang="ja-JP" dirty="0"/>
          </a:p>
          <a:p>
            <a:r>
              <a:rPr lang="en-US" altLang="ja-JP" dirty="0" smtClean="0"/>
              <a:t>There</a:t>
            </a:r>
            <a:r>
              <a:rPr lang="ja-JP" altLang="en-US" dirty="0" smtClean="0"/>
              <a:t> </a:t>
            </a:r>
            <a:r>
              <a:rPr lang="en-US" altLang="ja-JP" dirty="0" smtClean="0"/>
              <a:t>are</a:t>
            </a:r>
            <a:r>
              <a:rPr lang="ja-JP" altLang="en-US" dirty="0" smtClean="0"/>
              <a:t> </a:t>
            </a:r>
            <a:r>
              <a:rPr lang="en-US" altLang="ja-JP" dirty="0" smtClean="0"/>
              <a:t>no</a:t>
            </a:r>
            <a:r>
              <a:rPr lang="ja-JP" altLang="en-US" dirty="0" smtClean="0"/>
              <a:t> </a:t>
            </a:r>
            <a:r>
              <a:rPr lang="en-AU" altLang="ja-JP" dirty="0" smtClean="0"/>
              <a:t>entities or relationships, </a:t>
            </a:r>
            <a:r>
              <a:rPr lang="en-US" altLang="ja-JP" dirty="0" smtClean="0"/>
              <a:t>etc.</a:t>
            </a:r>
            <a:r>
              <a:rPr lang="ja-JP" altLang="en-US" dirty="0" smtClean="0"/>
              <a:t> </a:t>
            </a:r>
            <a:r>
              <a:rPr lang="en-US" altLang="ja-JP" dirty="0" smtClean="0"/>
              <a:t>presenting a potential</a:t>
            </a:r>
            <a:r>
              <a:rPr lang="ja-JP" altLang="en-US" dirty="0" smtClean="0"/>
              <a:t> </a:t>
            </a:r>
            <a:r>
              <a:rPr lang="en-US" altLang="ja-JP" dirty="0" smtClean="0"/>
              <a:t>conflict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interest</a:t>
            </a:r>
            <a:r>
              <a:rPr lang="ja-JP" altLang="en-US" dirty="0" smtClean="0"/>
              <a:t> </a:t>
            </a:r>
            <a:r>
              <a:rPr lang="en-US" altLang="ja-JP" dirty="0" smtClean="0"/>
              <a:t>requiring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disclosure</a:t>
            </a:r>
            <a:r>
              <a:rPr lang="ja-JP" altLang="en-US" dirty="0" smtClean="0"/>
              <a:t> </a:t>
            </a:r>
            <a:r>
              <a:rPr lang="en-US" altLang="ja-JP" dirty="0" smtClean="0"/>
              <a:t>in</a:t>
            </a:r>
            <a:r>
              <a:rPr lang="ja-JP" altLang="en-US" dirty="0" smtClean="0"/>
              <a:t> </a:t>
            </a:r>
            <a:r>
              <a:rPr lang="en-US" altLang="ja-JP" dirty="0" smtClean="0"/>
              <a:t>relation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to</a:t>
            </a:r>
            <a:r>
              <a:rPr lang="ja-JP" altLang="en-US" dirty="0" smtClean="0"/>
              <a:t> </a:t>
            </a:r>
            <a:r>
              <a:rPr lang="en-US" altLang="ja-JP" dirty="0" smtClean="0"/>
              <a:t>this</a:t>
            </a:r>
            <a:r>
              <a:rPr lang="ja-JP" altLang="en-US" dirty="0" smtClean="0"/>
              <a:t> </a:t>
            </a:r>
            <a:r>
              <a:rPr lang="en-US" altLang="ja-JP" dirty="0" smtClean="0"/>
              <a:t>presentation.</a:t>
            </a:r>
          </a:p>
        </p:txBody>
      </p:sp>
    </p:spTree>
    <p:extLst>
      <p:ext uri="{BB962C8B-B14F-4D97-AF65-F5344CB8AC3E}">
        <p14:creationId xmlns:p14="http://schemas.microsoft.com/office/powerpoint/2010/main" val="1821108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1143</TotalTime>
  <Words>38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 Unicode MS</vt:lpstr>
      <vt:lpstr>ＭＳ Ｐゴシック</vt:lpstr>
      <vt:lpstr>Arial</vt:lpstr>
      <vt:lpstr>Calibri</vt:lpstr>
      <vt:lpstr>Calibri Light</vt:lpstr>
      <vt:lpstr>Office テーマ</vt:lpstr>
      <vt:lpstr>   JAPAN ACADEMY OF NURSING SCIENCE (JANS)  COI Disclosure   Name of Lead Presenter:   Affiliation:  　　　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yoshizawa</dc:creator>
  <cp:lastModifiedBy>総務日本看護科学学会</cp:lastModifiedBy>
  <cp:revision>34</cp:revision>
  <cp:lastPrinted>2016-01-06T10:50:11Z</cp:lastPrinted>
  <dcterms:created xsi:type="dcterms:W3CDTF">2015-12-20T07:30:22Z</dcterms:created>
  <dcterms:modified xsi:type="dcterms:W3CDTF">2016-01-14T05:41:26Z</dcterms:modified>
</cp:coreProperties>
</file>