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2016/3/25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</a:t>
            </a:r>
            <a:r>
              <a:rPr lang="ja-JP" altLang="en-US" sz="2000" b="1" dirty="0" smtClean="0"/>
              <a:t>学術集会</a:t>
            </a:r>
            <a:r>
              <a:rPr lang="ja-JP" altLang="en-US" sz="2000" b="1" dirty="0" smtClean="0"/>
              <a:t>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山下_Note</cp:lastModifiedBy>
  <cp:revision>2</cp:revision>
  <dcterms:created xsi:type="dcterms:W3CDTF">2012-09-25T09:04:20Z</dcterms:created>
  <dcterms:modified xsi:type="dcterms:W3CDTF">2016-03-25T06:30:32Z</dcterms:modified>
</cp:coreProperties>
</file>