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29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latin typeface="ＭＳ Ｐゴシック" pitchFamily="50" charset="-128"/>
                <a:ea typeface="ＭＳ Ｐゴシック" pitchFamily="50" charset="-128"/>
              </a:rPr>
              <a:t>中部日本整形外科災害外科学会</a:t>
            </a:r>
            <a:r>
              <a:rPr lang="ja-JP" altLang="en-US" sz="3600" b="1" dirty="0" smtClean="0"/>
              <a:t>筆頭</a:t>
            </a:r>
            <a:r>
              <a:rPr lang="ja-JP" altLang="en-US" sz="3600" b="1" dirty="0"/>
              <a:t>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演題発表に関連し，開示すべき</a:t>
            </a:r>
            <a:r>
              <a:rPr lang="en-US" dirty="0" smtClean="0"/>
              <a:t>COI</a:t>
            </a:r>
            <a:r>
              <a:rPr lang="ja-JP" altLang="en-US" dirty="0" smtClean="0"/>
              <a:t>関係にある企業等として</a:t>
            </a:r>
            <a:r>
              <a:rPr lang="en-US" altLang="en-US" dirty="0" smtClean="0"/>
              <a:t>、</a:t>
            </a:r>
            <a:endParaRPr lang="ja-JP" altLang="en-US" dirty="0" smtClean="0"/>
          </a:p>
          <a:p>
            <a:pPr>
              <a:lnSpc>
                <a:spcPct val="70000"/>
              </a:lnSpc>
            </a:pP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 smtClean="0"/>
              <a:t>	</a:t>
            </a:r>
            <a:r>
              <a:rPr lang="ja-JP" altLang="en-US" dirty="0" smtClean="0"/>
              <a:t>　　　　　　　　　</a:t>
            </a:r>
            <a:r>
              <a:rPr lang="en-US" altLang="ja-JP" dirty="0" smtClean="0"/>
              <a:t>○</a:t>
            </a:r>
            <a:r>
              <a:rPr lang="en-US" altLang="ja-JP" dirty="0"/>
              <a:t>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</a:t>
            </a:r>
            <a:r>
              <a:rPr lang="ja-JP" altLang="en-US" dirty="0" smtClean="0"/>
              <a:t>：　　　　　　</a:t>
            </a:r>
            <a:r>
              <a:rPr lang="en-US" dirty="0" smtClean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2-B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/>
              <a:t>学術集会</a:t>
            </a:r>
            <a:r>
              <a:rPr lang="ja-JP" altLang="en-US" sz="2000" b="1" dirty="0" smtClean="0"/>
              <a:t>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Oui ALIVE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山下_Note</cp:lastModifiedBy>
  <cp:revision>2</cp:revision>
  <dcterms:created xsi:type="dcterms:W3CDTF">2012-09-25T09:04:20Z</dcterms:created>
  <dcterms:modified xsi:type="dcterms:W3CDTF">2016-03-25T06:30:32Z</dcterms:modified>
</cp:coreProperties>
</file>