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29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2016/3/25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2063876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latin typeface="ＭＳ Ｐゴシック" pitchFamily="50" charset="-128"/>
                <a:ea typeface="ＭＳ Ｐゴシック" pitchFamily="50" charset="-128"/>
              </a:rPr>
              <a:t>中部日本整形外科災害外科学会</a:t>
            </a:r>
            <a:r>
              <a:rPr lang="ja-JP" altLang="en-US" sz="3600" b="1" dirty="0" smtClean="0"/>
              <a:t>筆頭</a:t>
            </a:r>
            <a:r>
              <a:rPr lang="ja-JP" altLang="en-US" sz="3600" b="1" dirty="0"/>
              <a:t>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演題発表に関連し，開示すべき</a:t>
            </a:r>
            <a:r>
              <a:rPr lang="en-US" sz="2400" dirty="0" smtClean="0"/>
              <a:t>COI</a:t>
            </a:r>
            <a:r>
              <a:rPr lang="ja-JP" altLang="en-US" sz="2400" dirty="0" smtClean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2-A</a:t>
            </a:r>
            <a:r>
              <a:rPr lang="ja-JP" altLang="en-US" sz="2000" b="1" dirty="0" smtClean="0"/>
              <a:t>　</a:t>
            </a:r>
            <a:r>
              <a:rPr lang="ja-JP" altLang="en-US" sz="2000" b="1" dirty="0" smtClean="0"/>
              <a:t>学術集会口頭</a:t>
            </a:r>
            <a:r>
              <a:rPr lang="ja-JP" altLang="en-US" sz="2000" b="1" dirty="0" smtClean="0"/>
              <a:t>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状態がないとき。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山下_Note</cp:lastModifiedBy>
  <cp:revision>5</cp:revision>
  <dcterms:created xsi:type="dcterms:W3CDTF">2012-09-25T09:04:10Z</dcterms:created>
  <dcterms:modified xsi:type="dcterms:W3CDTF">2016-03-25T06:29:27Z</dcterms:modified>
</cp:coreProperties>
</file>