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3" d="100"/>
          <a:sy n="73" d="100"/>
        </p:scale>
        <p:origin x="-129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2016/3/25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2016/3/25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2016/3/25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2016/3/25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2016/3/25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2016/3/25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2016/3/25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2016/3/25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2016/3/25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2016/3/25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2016/3/25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9B6D-0C42-384A-9351-2EB87C707B5E}" type="datetimeFigureOut">
              <a:rPr lang="ja-JP" altLang="en-US" smtClean="0"/>
              <a:pPr/>
              <a:t>2016/3/25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CB7-EC8B-E344-84D6-A3A77CCC7AED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2063876"/>
            <a:ext cx="6960676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 smtClean="0">
                <a:latin typeface="ＭＳ Ｐゴシック" pitchFamily="50" charset="-128"/>
                <a:ea typeface="ＭＳ Ｐゴシック" pitchFamily="50" charset="-128"/>
              </a:rPr>
              <a:t>中部日本整形外科災害外科学会</a:t>
            </a:r>
            <a:r>
              <a:rPr lang="ja-JP" altLang="en-US" sz="3600" b="1" dirty="0" smtClean="0"/>
              <a:t>筆頭</a:t>
            </a:r>
            <a:r>
              <a:rPr lang="ja-JP" altLang="en-US" sz="3600" b="1" dirty="0"/>
              <a:t>発表者の</a:t>
            </a:r>
            <a:r>
              <a:rPr lang="en-US" sz="3600" b="1" dirty="0"/>
              <a:t>COI</a:t>
            </a:r>
            <a:r>
              <a:rPr lang="ja-JP" altLang="en-US" sz="3600" b="1" dirty="0" smtClean="0"/>
              <a:t>開示</a:t>
            </a:r>
            <a:endParaRPr lang="en-US" altLang="ja-JP" sz="3600" b="1" dirty="0" smtClean="0"/>
          </a:p>
          <a:p>
            <a:pPr algn="ctr"/>
            <a:endParaRPr lang="en-US" altLang="ja-JP" sz="1400" dirty="0" smtClean="0"/>
          </a:p>
          <a:p>
            <a:pPr algn="ctr"/>
            <a:r>
              <a:rPr lang="ja-JP" altLang="en-US" sz="2800" dirty="0" smtClean="0"/>
              <a:t>筆頭発表者氏名：</a:t>
            </a:r>
            <a:r>
              <a:rPr lang="en-US" altLang="ja-JP" sz="3200" dirty="0" smtClean="0"/>
              <a:t>○○</a:t>
            </a:r>
            <a:r>
              <a:rPr lang="ja-JP" altLang="en-US" sz="3200" dirty="0" smtClean="0"/>
              <a:t>　</a:t>
            </a:r>
            <a:r>
              <a:rPr lang="en-US" altLang="ja-JP" sz="3200" dirty="0" smtClean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スライド例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1" y="4637548"/>
            <a:ext cx="70917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演題発表に関連し，開示すべき</a:t>
            </a:r>
            <a:r>
              <a:rPr lang="en-US" sz="2400" dirty="0" smtClean="0"/>
              <a:t>COI</a:t>
            </a:r>
            <a:r>
              <a:rPr lang="ja-JP" altLang="en-US" sz="2400" dirty="0" smtClean="0"/>
              <a:t>関係にある企業等はありません。</a:t>
            </a:r>
          </a:p>
          <a:p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様式</a:t>
            </a:r>
            <a:r>
              <a:rPr lang="en-US" altLang="ja-JP" sz="2000" b="1" dirty="0" smtClean="0"/>
              <a:t>2-A</a:t>
            </a:r>
            <a:r>
              <a:rPr lang="ja-JP" altLang="en-US" sz="2000" b="1" dirty="0" smtClean="0"/>
              <a:t>　</a:t>
            </a:r>
            <a:r>
              <a:rPr lang="ja-JP" altLang="en-US" sz="2000" b="1" dirty="0" smtClean="0"/>
              <a:t>学術集会口頭</a:t>
            </a:r>
            <a:r>
              <a:rPr lang="ja-JP" altLang="en-US" sz="2000" b="1" dirty="0" smtClean="0"/>
              <a:t>発表時、申告すべき</a:t>
            </a:r>
            <a:r>
              <a:rPr lang="en-US" altLang="ja-JP" sz="2000" b="1" dirty="0" smtClean="0"/>
              <a:t>COI</a:t>
            </a:r>
            <a:r>
              <a:rPr lang="ja-JP" altLang="en-US" sz="2000" b="1" dirty="0" smtClean="0"/>
              <a:t>状態がないとき。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38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Oui ALIVE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cp:lastModifiedBy>山下_Note</cp:lastModifiedBy>
  <cp:revision>5</cp:revision>
  <dcterms:created xsi:type="dcterms:W3CDTF">2012-09-25T09:04:10Z</dcterms:created>
  <dcterms:modified xsi:type="dcterms:W3CDTF">2016-03-25T06:29:27Z</dcterms:modified>
</cp:coreProperties>
</file>