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3" r:id="rId2"/>
    <p:sldId id="322" r:id="rId3"/>
    <p:sldId id="324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51" autoAdjust="0"/>
    <p:restoredTop sz="90909" autoAdjust="0"/>
  </p:normalViewPr>
  <p:slideViewPr>
    <p:cSldViewPr>
      <p:cViewPr>
        <p:scale>
          <a:sx n="90" d="100"/>
          <a:sy n="90" d="100"/>
        </p:scale>
        <p:origin x="846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88E3F38E-E12C-4499-9D88-70FBE276AF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0B226FB8-E0C9-4FDB-B3DD-51549AC8B4A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128A3C7E-BDD1-45EA-986D-AC70C2E83B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E744D244-F281-409E-8E0A-B64A5530E50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BA8CF38-7C82-4379-8C2C-94F5E8A80F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7792B3E-4778-46D4-B9B8-A92E9539A5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06FBB3F4-A9CB-4911-8A75-3FC370A551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7D67809-702B-4270-9BAF-174670E198F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CBF7840D-76D3-4678-85FE-681BF86DF8D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B97DF824-FDB9-4B61-85B9-050B8C51AF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6611DEF8-5A7F-4F70-8C48-599BDB4DAF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6D66B4-696B-43B0-BC42-92D154925B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9562CC84-F9EF-4CE0-9E2E-5088CEE50F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BC4ECFD0-07DD-4A98-9B6D-C6E1F949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F7B429F5-0F7D-41BC-AE77-9C048AF475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E46CDB8-4BDE-4E50-B730-EA403633BB7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072E1E28-FE68-4E67-81CB-9FA35D8C5B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C3A9B095-CFC6-4856-9214-8373B1C73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719FD773-7F45-4A89-A389-000EA47B62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F298E0A-C5AF-492E-9C34-A950A8D78E4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>
            <a:extLst>
              <a:ext uri="{FF2B5EF4-FFF2-40B4-BE49-F238E27FC236}">
                <a16:creationId xmlns:a16="http://schemas.microsoft.com/office/drawing/2014/main" id="{97739EC1-FBC6-42A9-A884-F014C15072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ノート プレースホルダ 2">
            <a:extLst>
              <a:ext uri="{FF2B5EF4-FFF2-40B4-BE49-F238E27FC236}">
                <a16:creationId xmlns:a16="http://schemas.microsoft.com/office/drawing/2014/main" id="{3D4AD5B7-B632-407B-9B4E-9C43B6AB5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9220" name="スライド番号プレースホルダ 3">
            <a:extLst>
              <a:ext uri="{FF2B5EF4-FFF2-40B4-BE49-F238E27FC236}">
                <a16:creationId xmlns:a16="http://schemas.microsoft.com/office/drawing/2014/main" id="{297F8207-4DD4-41E7-BA75-B18BB6E670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54D0888-689C-4B72-9385-584CDC7F1A03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84503E-5D89-4499-9BCE-FBB1DFE3C5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24BDD9-B4BB-4DC4-80AA-4FDA690796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DE759B-DF2A-4269-9227-139F0E4A5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DE4E2-89DB-471E-A3F5-1DD1272D5F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3669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6B7C57-58E4-4DC7-BE76-A468BA99F9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2EDC63-7131-440E-BED9-85C3B35B2D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AA61F6-1CA3-4DEA-AFCE-39AA6A6575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AC3D6-5482-4179-B2D5-1EEBD2867D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88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3B0C0B-3F94-4745-B02D-0D528C4E8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CB40B4-DB5D-42B7-8F00-DC6EFC5567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9A236A-47FC-4141-A980-4046FBD7C0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FC39A-DB8A-4AB8-91A0-1A55D05BE3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926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9BDA14-AACE-4595-926F-22C04F2DD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F6550A-A92A-4CC5-9798-B6B6858B9E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B43601-CA86-4A01-81ED-5D6946F4C7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F1164-138E-4032-96CE-4727AE22E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265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7DF560-2B7A-4D31-8A3B-ABDD5FB117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58989C-674E-4602-A835-122867FCD7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91EFE4-5CD2-4F26-A641-E26E7AB42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2FB00-FC2D-4A5B-BDA8-92D1BC2D69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23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608F0C-4A00-44E0-A0AE-867E6AD2B6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157CD5-8475-4411-B7B0-807BC52A91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A7298A-AF3B-44A7-9578-5A89B6B8D2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B0D83-30B2-4D10-8EC3-08FC74A7E1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602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91EC0A7-384A-4CE4-BB99-D836EFF082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5368E1-5CDC-40E2-AA81-5A823558B9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A72468D-FBAF-48D5-ABB4-AB53E2CBF2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19CC6-53AC-452D-BA44-7DC2A12739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2679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7100FDC-A139-4E1B-91B5-BD6FF84BD7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F93A2C0-0A0F-4502-A1DF-DBEC982D1A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C3B543-B8FE-49FB-A41A-BF280C685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4B4C6-95C1-4A84-8E8E-627C6A31BE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069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AA597CE-7F0F-48C9-B78C-03DF797836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19D5CB2-986A-4A99-8670-64A54C53DF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58BA3B-21DD-4705-B6D9-359F516CE5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4D1F4-652D-41C5-9159-BA6C9B0D3B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207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B874BE-0794-41A0-95CC-13C7E0EFD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818DD5-F97B-4192-A4B0-2072CC2CE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5A76E0-DE1F-4A21-BB8D-4157A6B6E2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02B58-C59C-4209-A739-F5916CEF40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9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A688BE-E29A-4F3D-8FA5-B0F3C7C0A8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F8ACED-2C10-4202-9302-17262679BA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D16253-D487-453E-B9A1-AB9E6DE920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EED11-B685-49DE-A8E1-5731A2DB80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00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18EBB7-922C-49EC-B373-E37B947F0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7DCA79-13BD-4E53-A583-1B6D4C4A7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1C8931-4838-4D02-96F9-166F5BFFCF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474DEF-4DD0-4208-BBCA-BBC913CC65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C92B8EE-025D-4E51-91E0-B7CA4A4AC1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69CC207-E995-44B2-8909-34839D1097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00A9C50A-E4BF-42C3-A2DE-B6B6581D612B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E8AAAE92-A7D6-4344-A0A8-BAB33FAAD9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D6F1DCCE-9414-46A0-9D00-334590DC642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E98EB9F0-BBF6-45DB-8F88-31BD12E00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88900"/>
            <a:ext cx="28813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32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回中部リウマチ学会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600" b="1" dirty="0">
              <a:latin typeface="ＭＳ Ｐゴシック" panose="020B0600070205080204" pitchFamily="50" charset="-128"/>
            </a:endParaRP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35A845DC-60CF-4E4E-AC56-8781EC44A7E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B526635F-14AB-425C-AEA5-EF671CC35F88}"/>
              </a:ext>
            </a:extLst>
          </p:cNvPr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69FC1CAA-978E-4564-B8C8-08DE56CC734E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A4548C11-1B78-43D0-92DB-301506A6D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F876074C-C91E-4AC4-B37A-6F6455979D38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1F0F2EFF-1543-4A14-8B44-1CEF1F2070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4CF7E012-81B2-43FE-AAAE-EB9780ED63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cxnSp>
        <p:nvCxnSpPr>
          <p:cNvPr id="6149" name="直線コネクタ 7">
            <a:extLst>
              <a:ext uri="{FF2B5EF4-FFF2-40B4-BE49-F238E27FC236}">
                <a16:creationId xmlns:a16="http://schemas.microsoft.com/office/drawing/2014/main" id="{B543CF22-0C8C-4647-912B-AD2761FBC83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94BB5554-07C2-4921-BE2D-9745AABD4D9B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6151" name="サブタイトル 2">
            <a:extLst>
              <a:ext uri="{FF2B5EF4-FFF2-40B4-BE49-F238E27FC236}">
                <a16:creationId xmlns:a16="http://schemas.microsoft.com/office/drawing/2014/main" id="{BDF4E62E-0E18-4567-B9AE-CF8B9A85C2D9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12C47B75-2578-405A-90E3-F0689B355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53" name="Rectangle 1028">
            <a:extLst>
              <a:ext uri="{FF2B5EF4-FFF2-40B4-BE49-F238E27FC236}">
                <a16:creationId xmlns:a16="http://schemas.microsoft.com/office/drawing/2014/main" id="{90CE5B88-DE3D-41CC-B1A9-77A551B72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88900"/>
            <a:ext cx="28813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32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回中部リウマチ学会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600" b="1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1D3EBFFC-0A79-49B3-8A61-06FCC3DC99B2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cxnSp>
        <p:nvCxnSpPr>
          <p:cNvPr id="8195" name="直線コネクタ 7">
            <a:extLst>
              <a:ext uri="{FF2B5EF4-FFF2-40B4-BE49-F238E27FC236}">
                <a16:creationId xmlns:a16="http://schemas.microsoft.com/office/drawing/2014/main" id="{24B39A05-7ACF-4818-99C9-ADB34FA3986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8EE4312E-D736-4A2B-82F5-749680F5790D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YYY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8197" name="サブタイトル 2">
            <a:extLst>
              <a:ext uri="{FF2B5EF4-FFF2-40B4-BE49-F238E27FC236}">
                <a16:creationId xmlns:a16="http://schemas.microsoft.com/office/drawing/2014/main" id="{51F39C78-CDC4-4EAC-A987-E575F1A9E86A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20" name="テキスト ボックス 9">
            <a:extLst>
              <a:ext uri="{FF2B5EF4-FFF2-40B4-BE49-F238E27FC236}">
                <a16:creationId xmlns:a16="http://schemas.microsoft.com/office/drawing/2014/main" id="{6DCEEEAC-5C22-428B-A8CC-E0E7EDA5A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2450" y="0"/>
            <a:ext cx="971550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C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（ポスター発表用）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5362</TotalTime>
  <Words>166</Words>
  <Application>Microsoft Office PowerPoint</Application>
  <PresentationFormat>画面に合わせる 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ＭＳ 明朝</vt:lpstr>
      <vt:lpstr>Arial</vt:lpstr>
      <vt:lpstr>Times New Roman</vt:lpstr>
      <vt:lpstr>標準デザイン</vt:lpstr>
      <vt:lpstr>RAにおける・・・・・・・・・</vt:lpstr>
      <vt:lpstr>RAにおける・・・・・・・・・</vt:lpstr>
      <vt:lpstr>PowerPoint プレゼンテーション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COIスライド</dc:title>
  <dc:creator>三森　経世</dc:creator>
  <cp:lastModifiedBy>オフィス・テイクワン037</cp:lastModifiedBy>
  <cp:revision>129</cp:revision>
  <cp:lastPrinted>2016-02-17T07:20:23Z</cp:lastPrinted>
  <dcterms:created xsi:type="dcterms:W3CDTF">2002-09-23T06:26:29Z</dcterms:created>
  <dcterms:modified xsi:type="dcterms:W3CDTF">2020-03-04T09:24:13Z</dcterms:modified>
</cp:coreProperties>
</file>